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5" r:id="rId1"/>
  </p:sldMasterIdLst>
  <p:sldIdLst>
    <p:sldId id="256" r:id="rId2"/>
    <p:sldId id="257" r:id="rId3"/>
    <p:sldId id="263" r:id="rId4"/>
    <p:sldId id="264" r:id="rId5"/>
    <p:sldId id="272" r:id="rId6"/>
    <p:sldId id="261" r:id="rId7"/>
    <p:sldId id="259" r:id="rId8"/>
    <p:sldId id="260" r:id="rId9"/>
    <p:sldId id="262" r:id="rId10"/>
    <p:sldId id="258" r:id="rId11"/>
    <p:sldId id="265" r:id="rId12"/>
    <p:sldId id="271" r:id="rId13"/>
    <p:sldId id="267" r:id="rId14"/>
    <p:sldId id="268" r:id="rId15"/>
    <p:sldId id="269" r:id="rId16"/>
    <p:sldId id="27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8045"/>
    <a:srgbClr val="84C350"/>
    <a:srgbClr val="D6D04A"/>
    <a:srgbClr val="A1E9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46" autoAdjust="0"/>
    <p:restoredTop sz="94660"/>
  </p:normalViewPr>
  <p:slideViewPr>
    <p:cSldViewPr>
      <p:cViewPr varScale="1">
        <p:scale>
          <a:sx n="69" d="100"/>
          <a:sy n="69" d="100"/>
        </p:scale>
        <p:origin x="72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1C111D-8CE2-47B0-B82B-3E1DAB98C27D}" type="doc">
      <dgm:prSet loTypeId="urn:microsoft.com/office/officeart/2009/3/layout/BlockDescending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fr-FR"/>
        </a:p>
      </dgm:t>
    </dgm:pt>
    <dgm:pt modelId="{18BA6D51-81AC-4136-B4AF-2A4248000C51}">
      <dgm:prSet phldrT="[Texte]"/>
      <dgm:spPr>
        <a:ln w="76200">
          <a:solidFill>
            <a:schemeClr val="tx1"/>
          </a:solidFill>
        </a:ln>
      </dgm:spPr>
      <dgm:t>
        <a:bodyPr/>
        <a:lstStyle/>
        <a:p>
          <a:r>
            <a:rPr lang="fr-FR" u="sng" dirty="0"/>
            <a:t>Les robot dis</a:t>
          </a:r>
        </a:p>
      </dgm:t>
    </dgm:pt>
    <dgm:pt modelId="{8C9646B8-5B95-4C72-AC87-3CDE32C403D0}" type="parTrans" cxnId="{F3CA9754-A431-4CC8-9838-1757A8ABE3EE}">
      <dgm:prSet/>
      <dgm:spPr/>
      <dgm:t>
        <a:bodyPr/>
        <a:lstStyle/>
        <a:p>
          <a:endParaRPr lang="fr-FR"/>
        </a:p>
      </dgm:t>
    </dgm:pt>
    <dgm:pt modelId="{5725F558-D219-4B15-B74D-AE5791F16FEF}" type="sibTrans" cxnId="{F3CA9754-A431-4CC8-9838-1757A8ABE3EE}">
      <dgm:prSet/>
      <dgm:spPr/>
      <dgm:t>
        <a:bodyPr/>
        <a:lstStyle/>
        <a:p>
          <a:endParaRPr lang="fr-FR"/>
        </a:p>
      </dgm:t>
    </dgm:pt>
    <dgm:pt modelId="{99FC07F3-026C-4A41-B152-6D8227A9F7E5}">
      <dgm:prSet phldrT="[Texte]"/>
      <dgm:spPr/>
      <dgm:t>
        <a:bodyPr/>
        <a:lstStyle/>
        <a:p>
          <a:r>
            <a:rPr lang="fr-FR" sz="2200" dirty="0"/>
            <a:t>Recherche et innovation pour aider les DYS</a:t>
          </a:r>
        </a:p>
      </dgm:t>
    </dgm:pt>
    <dgm:pt modelId="{12C8498B-B2D3-46E8-AA45-1F255632BC73}" type="parTrans" cxnId="{74494964-71C2-440A-BE50-174B76864414}">
      <dgm:prSet/>
      <dgm:spPr/>
      <dgm:t>
        <a:bodyPr/>
        <a:lstStyle/>
        <a:p>
          <a:endParaRPr lang="fr-FR"/>
        </a:p>
      </dgm:t>
    </dgm:pt>
    <dgm:pt modelId="{D8CD2EFF-9909-47F8-92CF-60988A0AAB0A}" type="sibTrans" cxnId="{74494964-71C2-440A-BE50-174B76864414}">
      <dgm:prSet/>
      <dgm:spPr/>
      <dgm:t>
        <a:bodyPr/>
        <a:lstStyle/>
        <a:p>
          <a:endParaRPr lang="fr-FR"/>
        </a:p>
      </dgm:t>
    </dgm:pt>
    <dgm:pt modelId="{0FE67A81-DD7F-4B8A-BEC2-75602C2FD5DB}">
      <dgm:prSet phldrT="[Texte]" custT="1"/>
      <dgm:spPr/>
      <dgm:t>
        <a:bodyPr/>
        <a:lstStyle/>
        <a:p>
          <a:r>
            <a:rPr lang="fr-FR" sz="5400" b="1" dirty="0">
              <a:solidFill>
                <a:srgbClr val="D6D04A"/>
              </a:solidFill>
            </a:rPr>
            <a:t>N°3</a:t>
          </a:r>
        </a:p>
        <a:p>
          <a:r>
            <a:rPr lang="fr-FR" sz="2000" b="1" dirty="0">
              <a:solidFill>
                <a:srgbClr val="D6D04A"/>
              </a:solidFill>
            </a:rPr>
            <a:t>Vente</a:t>
          </a:r>
          <a:r>
            <a:rPr lang="fr-FR" sz="2200" b="1" dirty="0">
              <a:solidFill>
                <a:srgbClr val="D6D04A"/>
              </a:solidFill>
            </a:rPr>
            <a:t> de jeux robotisé</a:t>
          </a:r>
        </a:p>
      </dgm:t>
    </dgm:pt>
    <dgm:pt modelId="{D9831B83-6EA9-4D3C-AC7F-61877DDB67EE}" type="parTrans" cxnId="{E8CEF48B-EA6C-4742-9A76-273C4841A443}">
      <dgm:prSet/>
      <dgm:spPr/>
      <dgm:t>
        <a:bodyPr/>
        <a:lstStyle/>
        <a:p>
          <a:endParaRPr lang="fr-FR"/>
        </a:p>
      </dgm:t>
    </dgm:pt>
    <dgm:pt modelId="{4E3DA49A-668B-49D5-82FC-FC2E1D7ADC51}" type="sibTrans" cxnId="{E8CEF48B-EA6C-4742-9A76-273C4841A443}">
      <dgm:prSet/>
      <dgm:spPr/>
      <dgm:t>
        <a:bodyPr/>
        <a:lstStyle/>
        <a:p>
          <a:endParaRPr lang="fr-FR"/>
        </a:p>
      </dgm:t>
    </dgm:pt>
    <dgm:pt modelId="{0678BCBB-572B-44BB-9914-6F3780B5C463}">
      <dgm:prSet phldrT="[Texte]"/>
      <dgm:spPr>
        <a:ln w="76200">
          <a:solidFill>
            <a:schemeClr val="tx1"/>
          </a:solidFill>
        </a:ln>
      </dgm:spPr>
      <dgm:t>
        <a:bodyPr/>
        <a:lstStyle/>
        <a:p>
          <a:r>
            <a:rPr lang="fr-FR" u="sng" dirty="0"/>
            <a:t>Scolaire</a:t>
          </a:r>
        </a:p>
      </dgm:t>
    </dgm:pt>
    <dgm:pt modelId="{6DAAD8A6-238B-41CF-8BB3-93545EA7CBE5}" type="parTrans" cxnId="{7ECEAB1C-9A9E-4251-A805-2C4D6BA64FBC}">
      <dgm:prSet/>
      <dgm:spPr/>
      <dgm:t>
        <a:bodyPr/>
        <a:lstStyle/>
        <a:p>
          <a:endParaRPr lang="fr-FR"/>
        </a:p>
      </dgm:t>
    </dgm:pt>
    <dgm:pt modelId="{6109D830-33CD-442B-BBE2-15C625C77411}" type="sibTrans" cxnId="{7ECEAB1C-9A9E-4251-A805-2C4D6BA64FBC}">
      <dgm:prSet/>
      <dgm:spPr/>
      <dgm:t>
        <a:bodyPr/>
        <a:lstStyle/>
        <a:p>
          <a:endParaRPr lang="fr-FR"/>
        </a:p>
      </dgm:t>
    </dgm:pt>
    <dgm:pt modelId="{67D08F25-3289-4ED7-A7A2-97F081D5A1F2}">
      <dgm:prSet phldrT="[Texte]"/>
      <dgm:spPr/>
      <dgm:t>
        <a:bodyPr/>
        <a:lstStyle/>
        <a:p>
          <a:r>
            <a:rPr lang="fr-FR" sz="2300" dirty="0"/>
            <a:t>Prêt de matériel aux écoles</a:t>
          </a:r>
        </a:p>
      </dgm:t>
    </dgm:pt>
    <dgm:pt modelId="{FA22E97D-ABE3-4CFC-B946-EBDA6EA1BA47}" type="parTrans" cxnId="{8C2E7F0C-6121-4D12-9EC7-D7B60B49E2E2}">
      <dgm:prSet/>
      <dgm:spPr/>
      <dgm:t>
        <a:bodyPr/>
        <a:lstStyle/>
        <a:p>
          <a:endParaRPr lang="fr-FR"/>
        </a:p>
      </dgm:t>
    </dgm:pt>
    <dgm:pt modelId="{F2A6AEE7-F2C7-4D73-96C5-3F65357CE939}" type="sibTrans" cxnId="{8C2E7F0C-6121-4D12-9EC7-D7B60B49E2E2}">
      <dgm:prSet/>
      <dgm:spPr/>
      <dgm:t>
        <a:bodyPr/>
        <a:lstStyle/>
        <a:p>
          <a:endParaRPr lang="fr-FR"/>
        </a:p>
      </dgm:t>
    </dgm:pt>
    <dgm:pt modelId="{FFFB2599-22DA-4F95-A0E9-2CAF386B241F}">
      <dgm:prSet phldrT="[Texte]" custT="1"/>
      <dgm:spPr/>
      <dgm:t>
        <a:bodyPr/>
        <a:lstStyle/>
        <a:p>
          <a:r>
            <a:rPr lang="fr-FR" sz="4400" b="1" dirty="0">
              <a:solidFill>
                <a:srgbClr val="84C350"/>
              </a:solidFill>
            </a:rPr>
            <a:t>N°2</a:t>
          </a:r>
        </a:p>
        <a:p>
          <a:r>
            <a:rPr lang="fr-FR" sz="2300" b="1" dirty="0">
              <a:solidFill>
                <a:srgbClr val="84C350"/>
              </a:solidFill>
            </a:rPr>
            <a:t>Véhicule itinérant</a:t>
          </a:r>
        </a:p>
      </dgm:t>
    </dgm:pt>
    <dgm:pt modelId="{04FF08C3-751E-4A15-AF60-55BE5B19C7AF}" type="parTrans" cxnId="{2316DEC0-5494-44A2-A127-773A09702262}">
      <dgm:prSet/>
      <dgm:spPr/>
      <dgm:t>
        <a:bodyPr/>
        <a:lstStyle/>
        <a:p>
          <a:endParaRPr lang="fr-FR"/>
        </a:p>
      </dgm:t>
    </dgm:pt>
    <dgm:pt modelId="{9E93359B-23AB-4619-9A47-26C63A167CF4}" type="sibTrans" cxnId="{2316DEC0-5494-44A2-A127-773A09702262}">
      <dgm:prSet/>
      <dgm:spPr/>
      <dgm:t>
        <a:bodyPr/>
        <a:lstStyle/>
        <a:p>
          <a:endParaRPr lang="fr-FR"/>
        </a:p>
      </dgm:t>
    </dgm:pt>
    <dgm:pt modelId="{D6B36D57-504D-4FCC-9C9F-CBE5C517D532}">
      <dgm:prSet phldrT="[Texte]"/>
      <dgm:spPr>
        <a:ln w="76200">
          <a:solidFill>
            <a:schemeClr val="tx1"/>
          </a:solidFill>
        </a:ln>
      </dgm:spPr>
      <dgm:t>
        <a:bodyPr/>
        <a:lstStyle/>
        <a:p>
          <a:r>
            <a:rPr lang="fr-FR" i="0" u="sng" dirty="0"/>
            <a:t>Le club</a:t>
          </a:r>
        </a:p>
      </dgm:t>
    </dgm:pt>
    <dgm:pt modelId="{46BCC35B-BDD4-4017-98F7-83E2B86E525F}" type="parTrans" cxnId="{C785AC47-7E05-49FE-969B-CD6168D7B1D6}">
      <dgm:prSet/>
      <dgm:spPr/>
      <dgm:t>
        <a:bodyPr/>
        <a:lstStyle/>
        <a:p>
          <a:endParaRPr lang="fr-FR"/>
        </a:p>
      </dgm:t>
    </dgm:pt>
    <dgm:pt modelId="{8E122EC0-C305-4599-92AB-125CE3D24A57}" type="sibTrans" cxnId="{C785AC47-7E05-49FE-969B-CD6168D7B1D6}">
      <dgm:prSet/>
      <dgm:spPr/>
      <dgm:t>
        <a:bodyPr/>
        <a:lstStyle/>
        <a:p>
          <a:endParaRPr lang="fr-FR"/>
        </a:p>
      </dgm:t>
    </dgm:pt>
    <dgm:pt modelId="{0DE1A7EC-6522-498E-9EC4-A9EFC69E507B}">
      <dgm:prSet phldrT="[Texte]"/>
      <dgm:spPr/>
      <dgm:t>
        <a:bodyPr/>
        <a:lstStyle/>
        <a:p>
          <a:r>
            <a:rPr lang="fr-FR" sz="2300" dirty="0"/>
            <a:t>Club de robotique pour tout âge tout niveaux </a:t>
          </a:r>
        </a:p>
      </dgm:t>
    </dgm:pt>
    <dgm:pt modelId="{55B0975B-E381-4743-9EDB-91F63ECC6937}" type="parTrans" cxnId="{8B6107E0-F996-4EBA-A941-6466D3807DAC}">
      <dgm:prSet/>
      <dgm:spPr/>
      <dgm:t>
        <a:bodyPr/>
        <a:lstStyle/>
        <a:p>
          <a:endParaRPr lang="fr-FR"/>
        </a:p>
      </dgm:t>
    </dgm:pt>
    <dgm:pt modelId="{3B1A9091-431B-41FC-907A-B5F3AB6E825A}" type="sibTrans" cxnId="{8B6107E0-F996-4EBA-A941-6466D3807DAC}">
      <dgm:prSet/>
      <dgm:spPr/>
      <dgm:t>
        <a:bodyPr/>
        <a:lstStyle/>
        <a:p>
          <a:endParaRPr lang="fr-FR"/>
        </a:p>
      </dgm:t>
    </dgm:pt>
    <dgm:pt modelId="{BE01E968-9A04-4EE4-A638-44E1824BD7A4}">
      <dgm:prSet phldrT="[Texte]" custT="1"/>
      <dgm:spPr/>
      <dgm:t>
        <a:bodyPr/>
        <a:lstStyle/>
        <a:p>
          <a:r>
            <a:rPr lang="fr-FR" sz="3200" b="1" dirty="0">
              <a:solidFill>
                <a:srgbClr val="E78045"/>
              </a:solidFill>
            </a:rPr>
            <a:t>N°1</a:t>
          </a:r>
        </a:p>
        <a:p>
          <a:r>
            <a:rPr lang="fr-FR" sz="2300" b="1" dirty="0">
              <a:solidFill>
                <a:srgbClr val="E78045"/>
              </a:solidFill>
            </a:rPr>
            <a:t>Lieu de rencontre</a:t>
          </a:r>
        </a:p>
      </dgm:t>
    </dgm:pt>
    <dgm:pt modelId="{A02E04E9-6CA7-4625-AB31-717AC9EA1894}" type="parTrans" cxnId="{B23C6300-E076-43F5-8682-AEB329D97B8F}">
      <dgm:prSet/>
      <dgm:spPr/>
      <dgm:t>
        <a:bodyPr/>
        <a:lstStyle/>
        <a:p>
          <a:endParaRPr lang="fr-FR"/>
        </a:p>
      </dgm:t>
    </dgm:pt>
    <dgm:pt modelId="{E9F9C062-BA61-475B-9D33-B1BAD6FF89C4}" type="sibTrans" cxnId="{B23C6300-E076-43F5-8682-AEB329D97B8F}">
      <dgm:prSet/>
      <dgm:spPr/>
      <dgm:t>
        <a:bodyPr/>
        <a:lstStyle/>
        <a:p>
          <a:endParaRPr lang="fr-FR"/>
        </a:p>
      </dgm:t>
    </dgm:pt>
    <dgm:pt modelId="{5311275C-2147-4D4D-915D-17A6AA26D865}" type="pres">
      <dgm:prSet presAssocID="{9D1C111D-8CE2-47B0-B82B-3E1DAB98C27D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EFA955C3-976F-4D5A-9E2D-60407DEC528A}" type="pres">
      <dgm:prSet presAssocID="{18BA6D51-81AC-4136-B4AF-2A4248000C51}" presName="parentText_1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73CC999B-85C0-4AA5-BC4B-A4AA88DD9112}" type="pres">
      <dgm:prSet presAssocID="{18BA6D51-81AC-4136-B4AF-2A4248000C51}" presName="childText_1" presStyleLbl="node1" presStyleIdx="0" presStyleCnt="3" custScaleX="115901" custScaleY="97255" custLinFactX="111426" custLinFactNeighborX="200000" custLinFactNeighborY="59">
        <dgm:presLayoutVars>
          <dgm:chMax val="0"/>
          <dgm:chPref val="0"/>
          <dgm:bulletEnabled val="1"/>
        </dgm:presLayoutVars>
      </dgm:prSet>
      <dgm:spPr/>
    </dgm:pt>
    <dgm:pt modelId="{5554EE95-4BA9-4250-ABF0-4D3EE7FBFCBA}" type="pres">
      <dgm:prSet presAssocID="{18BA6D51-81AC-4136-B4AF-2A4248000C51}" presName="accentShape_1" presStyleCnt="0"/>
      <dgm:spPr/>
    </dgm:pt>
    <dgm:pt modelId="{4ED49926-6AA6-4325-9442-0495E8DE3982}" type="pres">
      <dgm:prSet presAssocID="{18BA6D51-81AC-4136-B4AF-2A4248000C51}" presName="imageRepeatNode" presStyleLbl="node1" presStyleIdx="0" presStyleCnt="3" custScaleX="114958" custScaleY="100482" custLinFactX="100000" custLinFactNeighborX="121246"/>
      <dgm:spPr/>
    </dgm:pt>
    <dgm:pt modelId="{48C46049-10A5-4495-800A-9D4549DEC727}" type="pres">
      <dgm:prSet presAssocID="{0678BCBB-572B-44BB-9914-6F3780B5C463}" presName="parentText_2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1F643DAA-ECB8-4EBE-B3D5-07E04BDAF968}" type="pres">
      <dgm:prSet presAssocID="{0678BCBB-572B-44BB-9914-6F3780B5C463}" presName="childText_2" presStyleLbl="node2" presStyleIdx="0" presStyleCnt="0" custScaleX="103682" custScaleY="86670">
        <dgm:presLayoutVars>
          <dgm:chMax val="0"/>
          <dgm:chPref val="0"/>
          <dgm:bulletEnabled val="1"/>
        </dgm:presLayoutVars>
      </dgm:prSet>
      <dgm:spPr/>
    </dgm:pt>
    <dgm:pt modelId="{F2A27E1C-331A-4E2D-ADB0-6EB6B604F4A5}" type="pres">
      <dgm:prSet presAssocID="{0678BCBB-572B-44BB-9914-6F3780B5C463}" presName="accentShape_2" presStyleCnt="0"/>
      <dgm:spPr/>
    </dgm:pt>
    <dgm:pt modelId="{FEDD30B9-546A-41F6-9D06-5B38CE40CED4}" type="pres">
      <dgm:prSet presAssocID="{0678BCBB-572B-44BB-9914-6F3780B5C463}" presName="imageRepeatNode" presStyleLbl="node1" presStyleIdx="1" presStyleCnt="3" custScaleX="107282" custScaleY="90005"/>
      <dgm:spPr/>
    </dgm:pt>
    <dgm:pt modelId="{F0E67CDD-B3D6-4648-89DB-058A2A96C0AB}" type="pres">
      <dgm:prSet presAssocID="{D6B36D57-504D-4FCC-9C9F-CBE5C517D532}" presName="parentText_3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F61402F6-81BD-47A9-9090-02A0DD72A47C}" type="pres">
      <dgm:prSet presAssocID="{D6B36D57-504D-4FCC-9C9F-CBE5C517D532}" presName="childText_3" presStyleLbl="node2" presStyleIdx="0" presStyleCnt="0" custScaleY="67704" custLinFactX="-104331" custLinFactNeighborX="-200000">
        <dgm:presLayoutVars>
          <dgm:chMax val="0"/>
          <dgm:chPref val="0"/>
          <dgm:bulletEnabled val="1"/>
        </dgm:presLayoutVars>
      </dgm:prSet>
      <dgm:spPr/>
    </dgm:pt>
    <dgm:pt modelId="{9043FC41-94E8-4A23-95BB-86AE21E1FA6D}" type="pres">
      <dgm:prSet presAssocID="{D6B36D57-504D-4FCC-9C9F-CBE5C517D532}" presName="accentShape_3" presStyleCnt="0"/>
      <dgm:spPr/>
    </dgm:pt>
    <dgm:pt modelId="{70C3C0DD-3EA4-4B08-B395-945FC2B8C135}" type="pres">
      <dgm:prSet presAssocID="{D6B36D57-504D-4FCC-9C9F-CBE5C517D532}" presName="imageRepeatNode" presStyleLbl="node1" presStyleIdx="2" presStyleCnt="3" custScaleX="107282" custScaleY="76650" custLinFactX="-100000" custLinFactNeighborX="-116090"/>
      <dgm:spPr/>
    </dgm:pt>
  </dgm:ptLst>
  <dgm:cxnLst>
    <dgm:cxn modelId="{B23C6300-E076-43F5-8682-AEB329D97B8F}" srcId="{D6B36D57-504D-4FCC-9C9F-CBE5C517D532}" destId="{BE01E968-9A04-4EE4-A638-44E1824BD7A4}" srcOrd="1" destOrd="0" parTransId="{A02E04E9-6CA7-4625-AB31-717AC9EA1894}" sibTransId="{E9F9C062-BA61-475B-9D33-B1BAD6FF89C4}"/>
    <dgm:cxn modelId="{D7530301-9CCC-468C-9942-9653718149E8}" type="presOf" srcId="{0678BCBB-572B-44BB-9914-6F3780B5C463}" destId="{FEDD30B9-546A-41F6-9D06-5B38CE40CED4}" srcOrd="1" destOrd="0" presId="urn:microsoft.com/office/officeart/2009/3/layout/BlockDescendingList"/>
    <dgm:cxn modelId="{8C2E7F0C-6121-4D12-9EC7-D7B60B49E2E2}" srcId="{0678BCBB-572B-44BB-9914-6F3780B5C463}" destId="{67D08F25-3289-4ED7-A7A2-97F081D5A1F2}" srcOrd="0" destOrd="0" parTransId="{FA22E97D-ABE3-4CFC-B946-EBDA6EA1BA47}" sibTransId="{F2A6AEE7-F2C7-4D73-96C5-3F65357CE939}"/>
    <dgm:cxn modelId="{F108F50D-1B35-40FE-A7B6-47F1C484202D}" type="presOf" srcId="{BE01E968-9A04-4EE4-A638-44E1824BD7A4}" destId="{F61402F6-81BD-47A9-9090-02A0DD72A47C}" srcOrd="0" destOrd="1" presId="urn:microsoft.com/office/officeart/2009/3/layout/BlockDescendingList"/>
    <dgm:cxn modelId="{3A4BB415-E28C-4039-B941-0BD6EF8BCA8F}" type="presOf" srcId="{0FE67A81-DD7F-4B8A-BEC2-75602C2FD5DB}" destId="{73CC999B-85C0-4AA5-BC4B-A4AA88DD9112}" srcOrd="0" destOrd="1" presId="urn:microsoft.com/office/officeart/2009/3/layout/BlockDescendingList"/>
    <dgm:cxn modelId="{7ECEAB1C-9A9E-4251-A805-2C4D6BA64FBC}" srcId="{9D1C111D-8CE2-47B0-B82B-3E1DAB98C27D}" destId="{0678BCBB-572B-44BB-9914-6F3780B5C463}" srcOrd="1" destOrd="0" parTransId="{6DAAD8A6-238B-41CF-8BB3-93545EA7CBE5}" sibTransId="{6109D830-33CD-442B-BBE2-15C625C77411}"/>
    <dgm:cxn modelId="{74494964-71C2-440A-BE50-174B76864414}" srcId="{18BA6D51-81AC-4136-B4AF-2A4248000C51}" destId="{99FC07F3-026C-4A41-B152-6D8227A9F7E5}" srcOrd="0" destOrd="0" parTransId="{12C8498B-B2D3-46E8-AA45-1F255632BC73}" sibTransId="{D8CD2EFF-9909-47F8-92CF-60988A0AAB0A}"/>
    <dgm:cxn modelId="{C785AC47-7E05-49FE-969B-CD6168D7B1D6}" srcId="{9D1C111D-8CE2-47B0-B82B-3E1DAB98C27D}" destId="{D6B36D57-504D-4FCC-9C9F-CBE5C517D532}" srcOrd="2" destOrd="0" parTransId="{46BCC35B-BDD4-4017-98F7-83E2B86E525F}" sibTransId="{8E122EC0-C305-4599-92AB-125CE3D24A57}"/>
    <dgm:cxn modelId="{514CCE4A-C90E-43E8-A664-4B73CDB61866}" type="presOf" srcId="{FFFB2599-22DA-4F95-A0E9-2CAF386B241F}" destId="{1F643DAA-ECB8-4EBE-B3D5-07E04BDAF968}" srcOrd="0" destOrd="1" presId="urn:microsoft.com/office/officeart/2009/3/layout/BlockDescendingList"/>
    <dgm:cxn modelId="{F3CA9754-A431-4CC8-9838-1757A8ABE3EE}" srcId="{9D1C111D-8CE2-47B0-B82B-3E1DAB98C27D}" destId="{18BA6D51-81AC-4136-B4AF-2A4248000C51}" srcOrd="0" destOrd="0" parTransId="{8C9646B8-5B95-4C72-AC87-3CDE32C403D0}" sibTransId="{5725F558-D219-4B15-B74D-AE5791F16FEF}"/>
    <dgm:cxn modelId="{21C79155-497E-4393-8DE3-4FEB1B6777DA}" type="presOf" srcId="{18BA6D51-81AC-4136-B4AF-2A4248000C51}" destId="{4ED49926-6AA6-4325-9442-0495E8DE3982}" srcOrd="1" destOrd="0" presId="urn:microsoft.com/office/officeart/2009/3/layout/BlockDescendingList"/>
    <dgm:cxn modelId="{CE61BC57-233B-460A-B618-FED4E3AD90D8}" type="presOf" srcId="{9D1C111D-8CE2-47B0-B82B-3E1DAB98C27D}" destId="{5311275C-2147-4D4D-915D-17A6AA26D865}" srcOrd="0" destOrd="0" presId="urn:microsoft.com/office/officeart/2009/3/layout/BlockDescendingList"/>
    <dgm:cxn modelId="{0E9BF87A-778D-4F83-99BC-31233591FE7F}" type="presOf" srcId="{18BA6D51-81AC-4136-B4AF-2A4248000C51}" destId="{EFA955C3-976F-4D5A-9E2D-60407DEC528A}" srcOrd="0" destOrd="0" presId="urn:microsoft.com/office/officeart/2009/3/layout/BlockDescendingList"/>
    <dgm:cxn modelId="{C611197D-B9EC-42EC-B59C-DB23CE0FAEEA}" type="presOf" srcId="{0DE1A7EC-6522-498E-9EC4-A9EFC69E507B}" destId="{F61402F6-81BD-47A9-9090-02A0DD72A47C}" srcOrd="0" destOrd="0" presId="urn:microsoft.com/office/officeart/2009/3/layout/BlockDescendingList"/>
    <dgm:cxn modelId="{68DAC388-6FCB-4F2C-852F-36149C1BD8D4}" type="presOf" srcId="{99FC07F3-026C-4A41-B152-6D8227A9F7E5}" destId="{73CC999B-85C0-4AA5-BC4B-A4AA88DD9112}" srcOrd="0" destOrd="0" presId="urn:microsoft.com/office/officeart/2009/3/layout/BlockDescendingList"/>
    <dgm:cxn modelId="{E8CEF48B-EA6C-4742-9A76-273C4841A443}" srcId="{18BA6D51-81AC-4136-B4AF-2A4248000C51}" destId="{0FE67A81-DD7F-4B8A-BEC2-75602C2FD5DB}" srcOrd="1" destOrd="0" parTransId="{D9831B83-6EA9-4D3C-AC7F-61877DDB67EE}" sibTransId="{4E3DA49A-668B-49D5-82FC-FC2E1D7ADC51}"/>
    <dgm:cxn modelId="{4BB7DCA0-0C99-487D-A720-B1B46DFF19FE}" type="presOf" srcId="{D6B36D57-504D-4FCC-9C9F-CBE5C517D532}" destId="{F0E67CDD-B3D6-4648-89DB-058A2A96C0AB}" srcOrd="0" destOrd="0" presId="urn:microsoft.com/office/officeart/2009/3/layout/BlockDescendingList"/>
    <dgm:cxn modelId="{2CC301BC-37D0-452E-8C76-584ABAF67F5F}" type="presOf" srcId="{D6B36D57-504D-4FCC-9C9F-CBE5C517D532}" destId="{70C3C0DD-3EA4-4B08-B395-945FC2B8C135}" srcOrd="1" destOrd="0" presId="urn:microsoft.com/office/officeart/2009/3/layout/BlockDescendingList"/>
    <dgm:cxn modelId="{95F921C0-D03C-4C5D-9EDB-76704374A3F4}" type="presOf" srcId="{67D08F25-3289-4ED7-A7A2-97F081D5A1F2}" destId="{1F643DAA-ECB8-4EBE-B3D5-07E04BDAF968}" srcOrd="0" destOrd="0" presId="urn:microsoft.com/office/officeart/2009/3/layout/BlockDescendingList"/>
    <dgm:cxn modelId="{2316DEC0-5494-44A2-A127-773A09702262}" srcId="{0678BCBB-572B-44BB-9914-6F3780B5C463}" destId="{FFFB2599-22DA-4F95-A0E9-2CAF386B241F}" srcOrd="1" destOrd="0" parTransId="{04FF08C3-751E-4A15-AF60-55BE5B19C7AF}" sibTransId="{9E93359B-23AB-4619-9A47-26C63A167CF4}"/>
    <dgm:cxn modelId="{B76E60C6-8B5A-4F18-9374-D1817F17BDA4}" type="presOf" srcId="{0678BCBB-572B-44BB-9914-6F3780B5C463}" destId="{48C46049-10A5-4495-800A-9D4549DEC727}" srcOrd="0" destOrd="0" presId="urn:microsoft.com/office/officeart/2009/3/layout/BlockDescendingList"/>
    <dgm:cxn modelId="{8B6107E0-F996-4EBA-A941-6466D3807DAC}" srcId="{D6B36D57-504D-4FCC-9C9F-CBE5C517D532}" destId="{0DE1A7EC-6522-498E-9EC4-A9EFC69E507B}" srcOrd="0" destOrd="0" parTransId="{55B0975B-E381-4743-9EDB-91F63ECC6937}" sibTransId="{3B1A9091-431B-41FC-907A-B5F3AB6E825A}"/>
    <dgm:cxn modelId="{0E71BF1D-9A64-4030-86E6-79AACBCBCBC9}" type="presParOf" srcId="{5311275C-2147-4D4D-915D-17A6AA26D865}" destId="{EFA955C3-976F-4D5A-9E2D-60407DEC528A}" srcOrd="0" destOrd="0" presId="urn:microsoft.com/office/officeart/2009/3/layout/BlockDescendingList"/>
    <dgm:cxn modelId="{A2CB845C-B1E3-417E-BF7E-026BA318247F}" type="presParOf" srcId="{5311275C-2147-4D4D-915D-17A6AA26D865}" destId="{73CC999B-85C0-4AA5-BC4B-A4AA88DD9112}" srcOrd="1" destOrd="0" presId="urn:microsoft.com/office/officeart/2009/3/layout/BlockDescendingList"/>
    <dgm:cxn modelId="{FB7CD6A4-E79D-4B05-8466-02BDF43F5BE4}" type="presParOf" srcId="{5311275C-2147-4D4D-915D-17A6AA26D865}" destId="{5554EE95-4BA9-4250-ABF0-4D3EE7FBFCBA}" srcOrd="2" destOrd="0" presId="urn:microsoft.com/office/officeart/2009/3/layout/BlockDescendingList"/>
    <dgm:cxn modelId="{C84BE595-F67B-43B1-961E-445BDA45C3C3}" type="presParOf" srcId="{5554EE95-4BA9-4250-ABF0-4D3EE7FBFCBA}" destId="{4ED49926-6AA6-4325-9442-0495E8DE3982}" srcOrd="0" destOrd="0" presId="urn:microsoft.com/office/officeart/2009/3/layout/BlockDescendingList"/>
    <dgm:cxn modelId="{93DFFEC8-9852-4525-9FBC-CBFD6A9E3346}" type="presParOf" srcId="{5311275C-2147-4D4D-915D-17A6AA26D865}" destId="{48C46049-10A5-4495-800A-9D4549DEC727}" srcOrd="3" destOrd="0" presId="urn:microsoft.com/office/officeart/2009/3/layout/BlockDescendingList"/>
    <dgm:cxn modelId="{52F74F5F-3101-41E1-84CE-53C8D44D1CA0}" type="presParOf" srcId="{5311275C-2147-4D4D-915D-17A6AA26D865}" destId="{1F643DAA-ECB8-4EBE-B3D5-07E04BDAF968}" srcOrd="4" destOrd="0" presId="urn:microsoft.com/office/officeart/2009/3/layout/BlockDescendingList"/>
    <dgm:cxn modelId="{EC2DD006-5A7C-4058-84B3-64E425A10642}" type="presParOf" srcId="{5311275C-2147-4D4D-915D-17A6AA26D865}" destId="{F2A27E1C-331A-4E2D-ADB0-6EB6B604F4A5}" srcOrd="5" destOrd="0" presId="urn:microsoft.com/office/officeart/2009/3/layout/BlockDescendingList"/>
    <dgm:cxn modelId="{3908E75F-166F-4681-AAF5-0023E42D40F4}" type="presParOf" srcId="{F2A27E1C-331A-4E2D-ADB0-6EB6B604F4A5}" destId="{FEDD30B9-546A-41F6-9D06-5B38CE40CED4}" srcOrd="0" destOrd="0" presId="urn:microsoft.com/office/officeart/2009/3/layout/BlockDescendingList"/>
    <dgm:cxn modelId="{795F18AD-B911-4CB6-AD6D-BA9FF08990EC}" type="presParOf" srcId="{5311275C-2147-4D4D-915D-17A6AA26D865}" destId="{F0E67CDD-B3D6-4648-89DB-058A2A96C0AB}" srcOrd="6" destOrd="0" presId="urn:microsoft.com/office/officeart/2009/3/layout/BlockDescendingList"/>
    <dgm:cxn modelId="{0FC553D0-382D-4726-ADA9-BEA982E78A64}" type="presParOf" srcId="{5311275C-2147-4D4D-915D-17A6AA26D865}" destId="{F61402F6-81BD-47A9-9090-02A0DD72A47C}" srcOrd="7" destOrd="0" presId="urn:microsoft.com/office/officeart/2009/3/layout/BlockDescendingList"/>
    <dgm:cxn modelId="{2A57C90C-05F2-4232-BCF4-534AE02D4175}" type="presParOf" srcId="{5311275C-2147-4D4D-915D-17A6AA26D865}" destId="{9043FC41-94E8-4A23-95BB-86AE21E1FA6D}" srcOrd="8" destOrd="0" presId="urn:microsoft.com/office/officeart/2009/3/layout/BlockDescendingList"/>
    <dgm:cxn modelId="{22787478-7BA5-43E8-AF56-7B4934785DFA}" type="presParOf" srcId="{9043FC41-94E8-4A23-95BB-86AE21E1FA6D}" destId="{70C3C0DD-3EA4-4B08-B395-945FC2B8C135}" srcOrd="0" destOrd="0" presId="urn:microsoft.com/office/officeart/2009/3/layout/BlockDescending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153E0F-B928-4336-9E27-1CEBE8B6210A}" type="doc">
      <dgm:prSet loTypeId="urn:microsoft.com/office/officeart/2005/8/layout/target1" loCatId="relationship" qsTypeId="urn:microsoft.com/office/officeart/2005/8/quickstyle/simple2" qsCatId="simple" csTypeId="urn:microsoft.com/office/officeart/2005/8/colors/colorful5" csCatId="colorful" phldr="1"/>
      <dgm:spPr/>
    </dgm:pt>
    <dgm:pt modelId="{B8C4B01E-4A8B-483B-B9AE-0B8280B7A37F}">
      <dgm:prSet phldrT="[Texte]"/>
      <dgm:spPr/>
      <dgm:t>
        <a:bodyPr/>
        <a:lstStyle/>
        <a:p>
          <a:r>
            <a:rPr lang="fr-FR" dirty="0"/>
            <a:t>Et l’aboutissement … un Robot et son plateau de jeux </a:t>
          </a:r>
        </a:p>
      </dgm:t>
    </dgm:pt>
    <dgm:pt modelId="{A247C601-1858-4983-87AB-53E40FCB6128}" type="parTrans" cxnId="{9B359934-64E1-4A32-B2EF-365089AB9EFE}">
      <dgm:prSet/>
      <dgm:spPr/>
      <dgm:t>
        <a:bodyPr/>
        <a:lstStyle/>
        <a:p>
          <a:endParaRPr lang="fr-FR"/>
        </a:p>
      </dgm:t>
    </dgm:pt>
    <dgm:pt modelId="{1E8036E9-3B41-4D92-B48F-D5DA9D316F8C}" type="sibTrans" cxnId="{9B359934-64E1-4A32-B2EF-365089AB9EFE}">
      <dgm:prSet/>
      <dgm:spPr/>
      <dgm:t>
        <a:bodyPr/>
        <a:lstStyle/>
        <a:p>
          <a:endParaRPr lang="fr-FR"/>
        </a:p>
      </dgm:t>
    </dgm:pt>
    <dgm:pt modelId="{97DE65F8-9377-4569-9F88-38E6F133FBF2}">
      <dgm:prSet phldrT="[Texte]"/>
      <dgm:spPr/>
      <dgm:t>
        <a:bodyPr/>
        <a:lstStyle/>
        <a:p>
          <a:r>
            <a:rPr lang="fr-FR" dirty="0"/>
            <a:t>Recherche d’une méthode pédagogique </a:t>
          </a:r>
        </a:p>
      </dgm:t>
    </dgm:pt>
    <dgm:pt modelId="{34A0DD24-9CA3-4373-822C-ADB84E2B5D96}" type="parTrans" cxnId="{B2F3BF84-E396-4AE5-95E4-FC5FFC5CA4A6}">
      <dgm:prSet/>
      <dgm:spPr/>
      <dgm:t>
        <a:bodyPr/>
        <a:lstStyle/>
        <a:p>
          <a:endParaRPr lang="fr-FR"/>
        </a:p>
      </dgm:t>
    </dgm:pt>
    <dgm:pt modelId="{2FC340D1-04F1-41FB-8192-FF9B135532D2}" type="sibTrans" cxnId="{B2F3BF84-E396-4AE5-95E4-FC5FFC5CA4A6}">
      <dgm:prSet/>
      <dgm:spPr/>
      <dgm:t>
        <a:bodyPr/>
        <a:lstStyle/>
        <a:p>
          <a:endParaRPr lang="fr-FR"/>
        </a:p>
      </dgm:t>
    </dgm:pt>
    <dgm:pt modelId="{6285BE3D-8BAB-4261-A039-793F574280FE}">
      <dgm:prSet phldrT="[Texte]"/>
      <dgm:spPr/>
      <dgm:t>
        <a:bodyPr/>
        <a:lstStyle/>
        <a:p>
          <a:r>
            <a:rPr lang="fr-FR" dirty="0"/>
            <a:t>Un objectif cibler dans le programme scolaire</a:t>
          </a:r>
        </a:p>
      </dgm:t>
    </dgm:pt>
    <dgm:pt modelId="{F1BF88E2-8046-4DC4-8114-39F51603E733}" type="parTrans" cxnId="{CB233501-66C4-4940-94C5-29BFAC1B7B63}">
      <dgm:prSet/>
      <dgm:spPr/>
      <dgm:t>
        <a:bodyPr/>
        <a:lstStyle/>
        <a:p>
          <a:endParaRPr lang="fr-FR"/>
        </a:p>
      </dgm:t>
    </dgm:pt>
    <dgm:pt modelId="{255E43F8-30A1-414A-825C-94F43F0CE02D}" type="sibTrans" cxnId="{CB233501-66C4-4940-94C5-29BFAC1B7B63}">
      <dgm:prSet/>
      <dgm:spPr/>
      <dgm:t>
        <a:bodyPr/>
        <a:lstStyle/>
        <a:p>
          <a:endParaRPr lang="fr-FR"/>
        </a:p>
      </dgm:t>
    </dgm:pt>
    <dgm:pt modelId="{8AF4ACB3-5CBE-41EE-9A93-1982B797E875}" type="pres">
      <dgm:prSet presAssocID="{E1153E0F-B928-4336-9E27-1CEBE8B6210A}" presName="composite" presStyleCnt="0">
        <dgm:presLayoutVars>
          <dgm:chMax val="5"/>
          <dgm:dir/>
          <dgm:resizeHandles val="exact"/>
        </dgm:presLayoutVars>
      </dgm:prSet>
      <dgm:spPr/>
    </dgm:pt>
    <dgm:pt modelId="{E4EE7C64-CC3B-4198-8008-A65F84066857}" type="pres">
      <dgm:prSet presAssocID="{B8C4B01E-4A8B-483B-B9AE-0B8280B7A37F}" presName="circle1" presStyleLbl="lnNode1" presStyleIdx="0" presStyleCnt="3"/>
      <dgm:spPr>
        <a:ln w="190500">
          <a:solidFill>
            <a:schemeClr val="tx1"/>
          </a:solidFill>
        </a:ln>
      </dgm:spPr>
    </dgm:pt>
    <dgm:pt modelId="{521D1687-3C1F-4D03-9203-8ECC22DC1953}" type="pres">
      <dgm:prSet presAssocID="{B8C4B01E-4A8B-483B-B9AE-0B8280B7A37F}" presName="text1" presStyleLbl="revTx" presStyleIdx="0" presStyleCnt="3" custScaleX="271944" custLinFactNeighborX="60958">
        <dgm:presLayoutVars>
          <dgm:bulletEnabled val="1"/>
        </dgm:presLayoutVars>
      </dgm:prSet>
      <dgm:spPr/>
    </dgm:pt>
    <dgm:pt modelId="{85AC9B06-A455-415A-B7C5-DEA129FEF050}" type="pres">
      <dgm:prSet presAssocID="{B8C4B01E-4A8B-483B-B9AE-0B8280B7A37F}" presName="line1" presStyleLbl="callout" presStyleIdx="0" presStyleCnt="6"/>
      <dgm:spPr/>
    </dgm:pt>
    <dgm:pt modelId="{39141318-DED3-4BEE-ADC6-1E71115241A9}" type="pres">
      <dgm:prSet presAssocID="{B8C4B01E-4A8B-483B-B9AE-0B8280B7A37F}" presName="d1" presStyleLbl="callout" presStyleIdx="1" presStyleCnt="6"/>
      <dgm:spPr/>
    </dgm:pt>
    <dgm:pt modelId="{99865137-CC2A-44CD-AFAB-0A291B52E9EF}" type="pres">
      <dgm:prSet presAssocID="{97DE65F8-9377-4569-9F88-38E6F133FBF2}" presName="circle2" presStyleLbl="lnNode1" presStyleIdx="1" presStyleCnt="3"/>
      <dgm:spPr>
        <a:ln w="190500">
          <a:solidFill>
            <a:schemeClr val="tx1"/>
          </a:solidFill>
        </a:ln>
      </dgm:spPr>
    </dgm:pt>
    <dgm:pt modelId="{B9E66F5C-44C4-41A9-9DDB-7B6093C5C6EE}" type="pres">
      <dgm:prSet presAssocID="{97DE65F8-9377-4569-9F88-38E6F133FBF2}" presName="text2" presStyleLbl="revTx" presStyleIdx="1" presStyleCnt="3" custScaleX="271944" custLinFactNeighborX="87458" custLinFactNeighborY="-1220">
        <dgm:presLayoutVars>
          <dgm:bulletEnabled val="1"/>
        </dgm:presLayoutVars>
      </dgm:prSet>
      <dgm:spPr/>
    </dgm:pt>
    <dgm:pt modelId="{0A23D3D7-8D65-4870-B77E-2C5C7D18B21B}" type="pres">
      <dgm:prSet presAssocID="{97DE65F8-9377-4569-9F88-38E6F133FBF2}" presName="line2" presStyleLbl="callout" presStyleIdx="2" presStyleCnt="6"/>
      <dgm:spPr/>
    </dgm:pt>
    <dgm:pt modelId="{33A7E8D2-35E7-4721-B672-FA108E6344E1}" type="pres">
      <dgm:prSet presAssocID="{97DE65F8-9377-4569-9F88-38E6F133FBF2}" presName="d2" presStyleLbl="callout" presStyleIdx="3" presStyleCnt="6"/>
      <dgm:spPr/>
    </dgm:pt>
    <dgm:pt modelId="{C07EFD6E-60EA-4FBC-AE83-7E4677F1BD01}" type="pres">
      <dgm:prSet presAssocID="{6285BE3D-8BAB-4261-A039-793F574280FE}" presName="circle3" presStyleLbl="lnNode1" presStyleIdx="2" presStyleCnt="3"/>
      <dgm:spPr>
        <a:ln w="190500">
          <a:solidFill>
            <a:schemeClr val="tx1"/>
          </a:solidFill>
        </a:ln>
      </dgm:spPr>
    </dgm:pt>
    <dgm:pt modelId="{4F2A359B-6AFE-4762-9B09-17CCAB95E7F8}" type="pres">
      <dgm:prSet presAssocID="{6285BE3D-8BAB-4261-A039-793F574280FE}" presName="text3" presStyleLbl="revTx" presStyleIdx="2" presStyleCnt="3" custScaleX="220916" custLinFactNeighborX="54536">
        <dgm:presLayoutVars>
          <dgm:bulletEnabled val="1"/>
        </dgm:presLayoutVars>
      </dgm:prSet>
      <dgm:spPr/>
    </dgm:pt>
    <dgm:pt modelId="{5BF04605-6446-4CAA-AADE-131BB3F75F81}" type="pres">
      <dgm:prSet presAssocID="{6285BE3D-8BAB-4261-A039-793F574280FE}" presName="line3" presStyleLbl="callout" presStyleIdx="4" presStyleCnt="6"/>
      <dgm:spPr/>
    </dgm:pt>
    <dgm:pt modelId="{44A9C52E-7F76-4D95-AF0E-B23786976C5D}" type="pres">
      <dgm:prSet presAssocID="{6285BE3D-8BAB-4261-A039-793F574280FE}" presName="d3" presStyleLbl="callout" presStyleIdx="5" presStyleCnt="6"/>
      <dgm:spPr/>
    </dgm:pt>
  </dgm:ptLst>
  <dgm:cxnLst>
    <dgm:cxn modelId="{CB233501-66C4-4940-94C5-29BFAC1B7B63}" srcId="{E1153E0F-B928-4336-9E27-1CEBE8B6210A}" destId="{6285BE3D-8BAB-4261-A039-793F574280FE}" srcOrd="2" destOrd="0" parTransId="{F1BF88E2-8046-4DC4-8114-39F51603E733}" sibTransId="{255E43F8-30A1-414A-825C-94F43F0CE02D}"/>
    <dgm:cxn modelId="{555E662C-2D78-4B7A-B80A-25DB40D2B4AF}" type="presOf" srcId="{B8C4B01E-4A8B-483B-B9AE-0B8280B7A37F}" destId="{521D1687-3C1F-4D03-9203-8ECC22DC1953}" srcOrd="0" destOrd="0" presId="urn:microsoft.com/office/officeart/2005/8/layout/target1"/>
    <dgm:cxn modelId="{9B359934-64E1-4A32-B2EF-365089AB9EFE}" srcId="{E1153E0F-B928-4336-9E27-1CEBE8B6210A}" destId="{B8C4B01E-4A8B-483B-B9AE-0B8280B7A37F}" srcOrd="0" destOrd="0" parTransId="{A247C601-1858-4983-87AB-53E40FCB6128}" sibTransId="{1E8036E9-3B41-4D92-B48F-D5DA9D316F8C}"/>
    <dgm:cxn modelId="{B2F3BF84-E396-4AE5-95E4-FC5FFC5CA4A6}" srcId="{E1153E0F-B928-4336-9E27-1CEBE8B6210A}" destId="{97DE65F8-9377-4569-9F88-38E6F133FBF2}" srcOrd="1" destOrd="0" parTransId="{34A0DD24-9CA3-4373-822C-ADB84E2B5D96}" sibTransId="{2FC340D1-04F1-41FB-8192-FF9B135532D2}"/>
    <dgm:cxn modelId="{D62E4D89-C0ED-4CF6-9711-4732BD8B20A7}" type="presOf" srcId="{E1153E0F-B928-4336-9E27-1CEBE8B6210A}" destId="{8AF4ACB3-5CBE-41EE-9A93-1982B797E875}" srcOrd="0" destOrd="0" presId="urn:microsoft.com/office/officeart/2005/8/layout/target1"/>
    <dgm:cxn modelId="{A8D6AEA6-FEC2-47EF-A76F-3ECDB639AEBB}" type="presOf" srcId="{6285BE3D-8BAB-4261-A039-793F574280FE}" destId="{4F2A359B-6AFE-4762-9B09-17CCAB95E7F8}" srcOrd="0" destOrd="0" presId="urn:microsoft.com/office/officeart/2005/8/layout/target1"/>
    <dgm:cxn modelId="{C99816D3-628C-4F59-BC42-8BE075281623}" type="presOf" srcId="{97DE65F8-9377-4569-9F88-38E6F133FBF2}" destId="{B9E66F5C-44C4-41A9-9DDB-7B6093C5C6EE}" srcOrd="0" destOrd="0" presId="urn:microsoft.com/office/officeart/2005/8/layout/target1"/>
    <dgm:cxn modelId="{7AE904B7-A53D-4B08-BCD4-E2E01AA91D46}" type="presParOf" srcId="{8AF4ACB3-5CBE-41EE-9A93-1982B797E875}" destId="{E4EE7C64-CC3B-4198-8008-A65F84066857}" srcOrd="0" destOrd="0" presId="urn:microsoft.com/office/officeart/2005/8/layout/target1"/>
    <dgm:cxn modelId="{6A763E2A-D6E2-460D-BFE0-31B338D47129}" type="presParOf" srcId="{8AF4ACB3-5CBE-41EE-9A93-1982B797E875}" destId="{521D1687-3C1F-4D03-9203-8ECC22DC1953}" srcOrd="1" destOrd="0" presId="urn:microsoft.com/office/officeart/2005/8/layout/target1"/>
    <dgm:cxn modelId="{994A5AAC-1412-43B6-8FA0-5CB60EB59076}" type="presParOf" srcId="{8AF4ACB3-5CBE-41EE-9A93-1982B797E875}" destId="{85AC9B06-A455-415A-B7C5-DEA129FEF050}" srcOrd="2" destOrd="0" presId="urn:microsoft.com/office/officeart/2005/8/layout/target1"/>
    <dgm:cxn modelId="{DB9842BC-2626-4DF4-90B6-C813FEAFDAD6}" type="presParOf" srcId="{8AF4ACB3-5CBE-41EE-9A93-1982B797E875}" destId="{39141318-DED3-4BEE-ADC6-1E71115241A9}" srcOrd="3" destOrd="0" presId="urn:microsoft.com/office/officeart/2005/8/layout/target1"/>
    <dgm:cxn modelId="{30256B5D-A5AD-4AE3-831F-4D264E219459}" type="presParOf" srcId="{8AF4ACB3-5CBE-41EE-9A93-1982B797E875}" destId="{99865137-CC2A-44CD-AFAB-0A291B52E9EF}" srcOrd="4" destOrd="0" presId="urn:microsoft.com/office/officeart/2005/8/layout/target1"/>
    <dgm:cxn modelId="{E860765B-C18A-491E-87E2-B50A9C3AD3B5}" type="presParOf" srcId="{8AF4ACB3-5CBE-41EE-9A93-1982B797E875}" destId="{B9E66F5C-44C4-41A9-9DDB-7B6093C5C6EE}" srcOrd="5" destOrd="0" presId="urn:microsoft.com/office/officeart/2005/8/layout/target1"/>
    <dgm:cxn modelId="{52513642-06ED-482F-98F3-B9669009A97C}" type="presParOf" srcId="{8AF4ACB3-5CBE-41EE-9A93-1982B797E875}" destId="{0A23D3D7-8D65-4870-B77E-2C5C7D18B21B}" srcOrd="6" destOrd="0" presId="urn:microsoft.com/office/officeart/2005/8/layout/target1"/>
    <dgm:cxn modelId="{39BFD32C-7E6C-48EA-8953-87E9C79C8050}" type="presParOf" srcId="{8AF4ACB3-5CBE-41EE-9A93-1982B797E875}" destId="{33A7E8D2-35E7-4721-B672-FA108E6344E1}" srcOrd="7" destOrd="0" presId="urn:microsoft.com/office/officeart/2005/8/layout/target1"/>
    <dgm:cxn modelId="{520D019B-D4C3-424B-89BB-C5F50440D2B1}" type="presParOf" srcId="{8AF4ACB3-5CBE-41EE-9A93-1982B797E875}" destId="{C07EFD6E-60EA-4FBC-AE83-7E4677F1BD01}" srcOrd="8" destOrd="0" presId="urn:microsoft.com/office/officeart/2005/8/layout/target1"/>
    <dgm:cxn modelId="{C49DD712-862F-476D-9E6A-BEF12233A6D3}" type="presParOf" srcId="{8AF4ACB3-5CBE-41EE-9A93-1982B797E875}" destId="{4F2A359B-6AFE-4762-9B09-17CCAB95E7F8}" srcOrd="9" destOrd="0" presId="urn:microsoft.com/office/officeart/2005/8/layout/target1"/>
    <dgm:cxn modelId="{508E3169-1294-4A65-BFDD-23BB42BB2D49}" type="presParOf" srcId="{8AF4ACB3-5CBE-41EE-9A93-1982B797E875}" destId="{5BF04605-6446-4CAA-AADE-131BB3F75F81}" srcOrd="10" destOrd="0" presId="urn:microsoft.com/office/officeart/2005/8/layout/target1"/>
    <dgm:cxn modelId="{E74DC17B-F6DA-4A2B-A4B5-25A4C79E4333}" type="presParOf" srcId="{8AF4ACB3-5CBE-41EE-9A93-1982B797E875}" destId="{44A9C52E-7F76-4D95-AF0E-B23786976C5D}" srcOrd="11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3C0DD-3EA4-4B08-B395-945FC2B8C135}">
      <dsp:nvSpPr>
        <dsp:cNvPr id="0" name=""/>
        <dsp:cNvSpPr/>
      </dsp:nvSpPr>
      <dsp:spPr>
        <a:xfrm>
          <a:off x="699106" y="1788546"/>
          <a:ext cx="2253217" cy="3062865"/>
        </a:xfrm>
        <a:prstGeom prst="rect">
          <a:avLst/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 w="762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0" rIns="222885" bIns="49530" numCol="1" spcCol="1270" anchor="ctr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900" i="0" u="sng" kern="1200" dirty="0"/>
            <a:t>Le club</a:t>
          </a:r>
        </a:p>
      </dsp:txBody>
      <dsp:txXfrm rot="16200000">
        <a:off x="1225478" y="2873917"/>
        <a:ext cx="2756579" cy="585836"/>
      </dsp:txXfrm>
    </dsp:sp>
    <dsp:sp modelId="{FEDD30B9-546A-41F6-9D06-5B38CE40CED4}">
      <dsp:nvSpPr>
        <dsp:cNvPr id="0" name=""/>
        <dsp:cNvSpPr/>
      </dsp:nvSpPr>
      <dsp:spPr>
        <a:xfrm>
          <a:off x="2949523" y="881232"/>
          <a:ext cx="2253217" cy="4201295"/>
        </a:xfrm>
        <a:prstGeom prst="rect">
          <a:avLst/>
        </a:prstGeom>
        <a:solidFill>
          <a:schemeClr val="accent5">
            <a:hueOff val="2130522"/>
            <a:satOff val="-14104"/>
            <a:lumOff val="-2451"/>
            <a:alphaOff val="0"/>
          </a:schemeClr>
        </a:solidFill>
        <a:ln w="762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0" rIns="222885" bIns="49530" numCol="1" spcCol="1270" anchor="ctr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900" u="sng" kern="1200" dirty="0"/>
            <a:t>Scolaire</a:t>
          </a:r>
        </a:p>
      </dsp:txBody>
      <dsp:txXfrm rot="16200000">
        <a:off x="2963602" y="2478896"/>
        <a:ext cx="3781165" cy="585836"/>
      </dsp:txXfrm>
    </dsp:sp>
    <dsp:sp modelId="{4ED49926-6AA6-4325-9442-0495E8DE3982}">
      <dsp:nvSpPr>
        <dsp:cNvPr id="0" name=""/>
        <dsp:cNvSpPr/>
      </dsp:nvSpPr>
      <dsp:spPr>
        <a:xfrm>
          <a:off x="5220862" y="8"/>
          <a:ext cx="2414435" cy="53285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762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0" rIns="222885" bIns="49530" numCol="1" spcCol="1270" anchor="ctr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900" u="sng" kern="1200" dirty="0"/>
            <a:t>Les robot dis</a:t>
          </a:r>
        </a:p>
      </dsp:txBody>
      <dsp:txXfrm rot="16200000">
        <a:off x="4863943" y="2083990"/>
        <a:ext cx="4795717" cy="627753"/>
      </dsp:txXfrm>
    </dsp:sp>
    <dsp:sp modelId="{73CC999B-85C0-4AA5-BC4B-A4AA88DD9112}">
      <dsp:nvSpPr>
        <dsp:cNvPr id="0" name=""/>
        <dsp:cNvSpPr/>
      </dsp:nvSpPr>
      <dsp:spPr>
        <a:xfrm>
          <a:off x="5256579" y="89067"/>
          <a:ext cx="1728310" cy="518232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Recherche et innovation pour aider les DYS</a:t>
          </a:r>
        </a:p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5400" b="1" kern="1200" dirty="0">
              <a:solidFill>
                <a:srgbClr val="D6D04A"/>
              </a:solidFill>
            </a:rPr>
            <a:t>N°3</a:t>
          </a:r>
        </a:p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b="1" kern="1200" dirty="0">
              <a:solidFill>
                <a:srgbClr val="D6D04A"/>
              </a:solidFill>
            </a:rPr>
            <a:t>Vente</a:t>
          </a:r>
          <a:r>
            <a:rPr lang="fr-FR" sz="2200" b="1" kern="1200" dirty="0">
              <a:solidFill>
                <a:srgbClr val="D6D04A"/>
              </a:solidFill>
            </a:rPr>
            <a:t> de jeux robotisé</a:t>
          </a:r>
        </a:p>
      </dsp:txBody>
      <dsp:txXfrm>
        <a:off x="5256579" y="89067"/>
        <a:ext cx="1728310" cy="5182322"/>
      </dsp:txXfrm>
    </dsp:sp>
    <dsp:sp modelId="{1F643DAA-ECB8-4EBE-B3D5-07E04BDAF968}">
      <dsp:nvSpPr>
        <dsp:cNvPr id="0" name=""/>
        <dsp:cNvSpPr/>
      </dsp:nvSpPr>
      <dsp:spPr>
        <a:xfrm>
          <a:off x="2998541" y="960773"/>
          <a:ext cx="1546101" cy="4067790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Prêt de matériel aux écoles</a:t>
          </a:r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400" b="1" kern="1200" dirty="0">
              <a:solidFill>
                <a:srgbClr val="84C350"/>
              </a:solidFill>
            </a:rPr>
            <a:t>N°2</a:t>
          </a:r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b="1" kern="1200" dirty="0">
              <a:solidFill>
                <a:srgbClr val="84C350"/>
              </a:solidFill>
            </a:rPr>
            <a:t>Véhicule itinérant</a:t>
          </a:r>
        </a:p>
      </dsp:txBody>
      <dsp:txXfrm>
        <a:off x="2998541" y="960773"/>
        <a:ext cx="1546101" cy="4067790"/>
      </dsp:txXfrm>
    </dsp:sp>
    <dsp:sp modelId="{F61402F6-81BD-47A9-9090-02A0DD72A47C}">
      <dsp:nvSpPr>
        <dsp:cNvPr id="0" name=""/>
        <dsp:cNvSpPr/>
      </dsp:nvSpPr>
      <dsp:spPr>
        <a:xfrm>
          <a:off x="775892" y="1971069"/>
          <a:ext cx="1491195" cy="2721265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Club de robotique pour tout âge tout niveaux 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b="1" kern="1200" dirty="0">
              <a:solidFill>
                <a:srgbClr val="E78045"/>
              </a:solidFill>
            </a:rPr>
            <a:t>N°1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b="1" kern="1200" dirty="0">
              <a:solidFill>
                <a:srgbClr val="E78045"/>
              </a:solidFill>
            </a:rPr>
            <a:t>Lieu de rencontre</a:t>
          </a:r>
        </a:p>
      </dsp:txBody>
      <dsp:txXfrm>
        <a:off x="775892" y="1971069"/>
        <a:ext cx="1491195" cy="27212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7EFD6E-60EA-4FBC-AE83-7E4677F1BD01}">
      <dsp:nvSpPr>
        <dsp:cNvPr id="0" name=""/>
        <dsp:cNvSpPr/>
      </dsp:nvSpPr>
      <dsp:spPr>
        <a:xfrm>
          <a:off x="1526887" y="1426416"/>
          <a:ext cx="4279250" cy="4279250"/>
        </a:xfrm>
        <a:prstGeom prst="ellipse">
          <a:avLst/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 w="1905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9865137-CC2A-44CD-AFAB-0A291B52E9EF}">
      <dsp:nvSpPr>
        <dsp:cNvPr id="0" name=""/>
        <dsp:cNvSpPr/>
      </dsp:nvSpPr>
      <dsp:spPr>
        <a:xfrm>
          <a:off x="2382737" y="2282266"/>
          <a:ext cx="2567550" cy="2567550"/>
        </a:xfrm>
        <a:prstGeom prst="ellipse">
          <a:avLst/>
        </a:prstGeom>
        <a:solidFill>
          <a:schemeClr val="accent5">
            <a:hueOff val="2130522"/>
            <a:satOff val="-14104"/>
            <a:lumOff val="-2451"/>
            <a:alphaOff val="0"/>
          </a:schemeClr>
        </a:solidFill>
        <a:ln w="1905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4EE7C64-CC3B-4198-8008-A65F84066857}">
      <dsp:nvSpPr>
        <dsp:cNvPr id="0" name=""/>
        <dsp:cNvSpPr/>
      </dsp:nvSpPr>
      <dsp:spPr>
        <a:xfrm>
          <a:off x="3238587" y="3138116"/>
          <a:ext cx="855850" cy="85585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21D1687-3C1F-4D03-9203-8ECC22DC1953}">
      <dsp:nvSpPr>
        <dsp:cNvPr id="0" name=""/>
        <dsp:cNvSpPr/>
      </dsp:nvSpPr>
      <dsp:spPr>
        <a:xfrm>
          <a:off x="5984140" y="0"/>
          <a:ext cx="5818582" cy="124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43180" rIns="43180" bIns="4318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Et l’aboutissement … un Robot et son plateau de jeux </a:t>
          </a:r>
        </a:p>
      </dsp:txBody>
      <dsp:txXfrm>
        <a:off x="5984140" y="0"/>
        <a:ext cx="5818582" cy="1248114"/>
      </dsp:txXfrm>
    </dsp:sp>
    <dsp:sp modelId="{85AC9B06-A455-415A-B7C5-DEA129FEF050}">
      <dsp:nvSpPr>
        <dsp:cNvPr id="0" name=""/>
        <dsp:cNvSpPr/>
      </dsp:nvSpPr>
      <dsp:spPr>
        <a:xfrm>
          <a:off x="5984439" y="624057"/>
          <a:ext cx="534906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9141318-DED3-4BEE-ADC6-1E71115241A9}">
      <dsp:nvSpPr>
        <dsp:cNvPr id="0" name=""/>
        <dsp:cNvSpPr/>
      </dsp:nvSpPr>
      <dsp:spPr>
        <a:xfrm rot="5400000">
          <a:off x="3353770" y="937512"/>
          <a:ext cx="2941271" cy="2315787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9E66F5C-44C4-41A9-9DDB-7B6093C5C6EE}">
      <dsp:nvSpPr>
        <dsp:cNvPr id="0" name=""/>
        <dsp:cNvSpPr/>
      </dsp:nvSpPr>
      <dsp:spPr>
        <a:xfrm>
          <a:off x="6206754" y="1232887"/>
          <a:ext cx="5818582" cy="124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41910" rIns="41910" bIns="4191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/>
            <a:t>Recherche d’une méthode pédagogique </a:t>
          </a:r>
        </a:p>
      </dsp:txBody>
      <dsp:txXfrm>
        <a:off x="6206754" y="1232887"/>
        <a:ext cx="5818582" cy="1248114"/>
      </dsp:txXfrm>
    </dsp:sp>
    <dsp:sp modelId="{0A23D3D7-8D65-4870-B77E-2C5C7D18B21B}">
      <dsp:nvSpPr>
        <dsp:cNvPr id="0" name=""/>
        <dsp:cNvSpPr/>
      </dsp:nvSpPr>
      <dsp:spPr>
        <a:xfrm>
          <a:off x="5984439" y="1872171"/>
          <a:ext cx="534906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3A7E8D2-35E7-4721-B672-FA108E6344E1}">
      <dsp:nvSpPr>
        <dsp:cNvPr id="0" name=""/>
        <dsp:cNvSpPr/>
      </dsp:nvSpPr>
      <dsp:spPr>
        <a:xfrm rot="5400000">
          <a:off x="3985102" y="2166156"/>
          <a:ext cx="2291966" cy="1702428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F2A359B-6AFE-4762-9B09-17CCAB95E7F8}">
      <dsp:nvSpPr>
        <dsp:cNvPr id="0" name=""/>
        <dsp:cNvSpPr/>
      </dsp:nvSpPr>
      <dsp:spPr>
        <a:xfrm>
          <a:off x="6392637" y="2496229"/>
          <a:ext cx="4726774" cy="124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/>
            <a:t>Un objectif cibler dans le programme scolaire</a:t>
          </a:r>
        </a:p>
      </dsp:txBody>
      <dsp:txXfrm>
        <a:off x="6392637" y="2496229"/>
        <a:ext cx="4726774" cy="1248114"/>
      </dsp:txXfrm>
    </dsp:sp>
    <dsp:sp modelId="{5BF04605-6446-4CAA-AADE-131BB3F75F81}">
      <dsp:nvSpPr>
        <dsp:cNvPr id="0" name=""/>
        <dsp:cNvSpPr/>
      </dsp:nvSpPr>
      <dsp:spPr>
        <a:xfrm>
          <a:off x="5984439" y="3120286"/>
          <a:ext cx="534906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4A9C52E-7F76-4D95-AF0E-B23786976C5D}">
      <dsp:nvSpPr>
        <dsp:cNvPr id="0" name=""/>
        <dsp:cNvSpPr/>
      </dsp:nvSpPr>
      <dsp:spPr>
        <a:xfrm rot="5400000">
          <a:off x="4617219" y="3393802"/>
          <a:ext cx="1637526" cy="1089069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BlockDescendingList">
  <dgm:title val=""/>
  <dgm:desc val=""/>
  <dgm:catLst>
    <dgm:cat type="list" pri="18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13" srcId="10" destId="11" srcOrd="0" destOrd="0"/>
        <dgm:cxn modelId="14" srcId="10" destId="12" srcOrd="0" destOrd="0"/>
        <dgm:cxn modelId="50" srcId="0" destId="20" srcOrd="1" destOrd="0"/>
        <dgm:cxn modelId="23" srcId="20" destId="21" srcOrd="0" destOrd="0"/>
        <dgm:cxn modelId="24" srcId="20" destId="22" srcOrd="0" destOrd="0"/>
        <dgm:cxn modelId="60" srcId="0" destId="30" srcOrd="2" destOrd="0"/>
        <dgm:cxn modelId="33" srcId="30" destId="31" srcOrd="0" destOrd="0"/>
        <dgm:cxn modelId="34" srcId="30" destId="3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7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80" srcId="0" destId="7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0.5516"/>
        </dgm:alg>
        <dgm:choose name="Name3">
          <dgm:if name="Name4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l" for="ch" forName="accentShape_1" refType="w" fact="0"/>
              <dgm:constr type="t" for="ch" forName="accentShape_1" refType="h" fact="0"/>
              <dgm:constr type="w" for="ch" forName="accentShape_1" refType="w" fact="0.7146"/>
              <dgm:constr type="h" for="ch" forName="accentShape_1" refType="h" fact="0.9952"/>
              <dgm:constr type="l" for="ch" forName="parentText_1" refType="w" fact="0.513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fact="0.78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</dgm:constrLst>
          </dgm:if>
          <dgm:else name="Name5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l" for="ch" forName="accentShape_1" refType="w" fact="0"/>
              <dgm:constr type="t" for="ch" forName="accentShape_1" refType="h" fact="0"/>
              <dgm:constr type="w" for="ch" forName="accentShape_1" refType="w" fact="0.7146"/>
              <dgm:constr type="h" for="ch" forName="accentShape_1" refType="h" fact="0.9952"/>
              <dgm:constr type="l" for="ch" forName="parentText_1" refType="w" fact="0.513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fact="0.78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</dgm:constrLst>
          </dgm:else>
        </dgm:choose>
      </dgm:if>
      <dgm:if name="Name6" axis="ch" ptType="node" func="cnt" op="equ" val="2">
        <dgm:alg type="composite">
          <dgm:param type="ar" val="0.9804"/>
        </dgm:alg>
        <dgm:choose name="Name7">
          <dgm:if name="Name8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parentText_2" refType="primFontSz" refFor="des" refForName="parentText_1" op="equ"/>
              <dgm:constr type="primFontSz" for="des" forName="childText_2" refType="primFontSz" refFor="des" refForName="childText_1" op="equ"/>
              <dgm:constr type="l" for="ch" forName="accentShape_2" refType="w" fact="0.4393"/>
              <dgm:constr type="t" for="ch" forName="accentShape_2" refType="h" fact="0.1192"/>
              <dgm:constr type="w" for="ch" forName="accentShape_2" refType="w" fact="0.4021"/>
              <dgm:constr type="h" for="ch" forName="accentShape_2" refType="h" fact="0.876"/>
              <dgm:constr type="l" for="ch" forName="accentShape_1" refType="w" fact="0"/>
              <dgm:constr type="t" for="ch" forName="accentShape_1" refType="h" fact="0"/>
              <dgm:constr type="w" for="ch" forName="accentShape_1" refType="w" fact="0.4021"/>
              <dgm:constr type="h" for="ch" forName="accentShape_1" refType="h" fact="0.9952"/>
              <dgm:constr type="l" for="ch" forName="parentText_1" refType="w" fact="0.2946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fact="0.78"/>
              <dgm:constr type="l" for="ch" forName="parentText_2" refType="w" fact="0.7339"/>
              <dgm:constr type="t" for="ch" forName="parentText_2" refType="h" fact="0.1192"/>
              <dgm:constr type="w" for="ch" forName="parentText_2" refType="w" refFor="ch" refForName="accentShape_1" fact="0.26"/>
              <dgm:constr type="h" for="ch" forName="parentText_2" refType="h" fact="0.78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2" refType="w" fact="0.4393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</dgm:constrLst>
          </dgm:if>
          <dgm:else name="Name9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parentText_2" refType="primFontSz" refFor="des" refForName="parentText_1" op="equ"/>
              <dgm:constr type="primFontSz" for="des" forName="childText_2" refType="primFontSz" refFor="des" refForName="childText_1" op="equ"/>
              <dgm:constr type="l" for="ch" forName="accentShape_1" refType="w" fact="0.4393"/>
              <dgm:constr type="t" for="ch" forName="accentShape_2" refType="h" fact="0.1192"/>
              <dgm:constr type="w" for="ch" forName="accentShape_2" refType="w" fact="0.4021"/>
              <dgm:constr type="h" for="ch" forName="accentShape_2" refType="h" fact="0.876"/>
              <dgm:constr type="l" for="ch" forName="accentShape_2" refType="w" fact="0"/>
              <dgm:constr type="t" for="ch" forName="accentShape_1" refType="h" fact="0"/>
              <dgm:constr type="w" for="ch" forName="accentShape_1" refType="w" fact="0.4021"/>
              <dgm:constr type="h" for="ch" forName="accentShape_1" refType="h" fact="0.9952"/>
              <dgm:constr type="l" for="ch" forName="parentText_2" refType="w" fact="0.2946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fact="0.78"/>
              <dgm:constr type="l" for="ch" forName="parentText_1" refType="w" fact="0.7339"/>
              <dgm:constr type="t" for="ch" forName="parentText_2" refType="h" fact="0.1192"/>
              <dgm:constr type="w" for="ch" forName="parentText_2" refType="w" refFor="ch" refForName="accentShape_1" fact="0.26"/>
              <dgm:constr type="h" for="ch" forName="parentText_2" refType="h" fact="0.78"/>
              <dgm:constr type="l" for="ch" forName="childText_2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1" refType="w" fact="0.4393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</dgm:constrLst>
          </dgm:else>
        </dgm:choose>
      </dgm:if>
      <dgm:if name="Name10" axis="ch" ptType="node" func="cnt" op="equ" val="3">
        <dgm:alg type="composite">
          <dgm:param type="ar" val="1.4097"/>
        </dgm:alg>
        <dgm:choose name="Name11">
          <dgm:if name="Name12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l" for="ch" forName="accentShape_1" refType="w" fact="0"/>
              <dgm:constr type="t" for="ch" forName="accentShape_1" refType="h" fact="0"/>
              <dgm:constr type="w" for="ch" forName="accentShape_1" refType="w" fact="0.2796"/>
              <dgm:constr type="h" for="ch" forName="accentShape_1" refType="h" fact="0.9952"/>
              <dgm:constr type="l" for="ch" forName="accentShape_2" refType="w" fact="0.3055"/>
              <dgm:constr type="t" for="ch" forName="accentShape_2" refType="h" fact="0.1192"/>
              <dgm:constr type="w" for="ch" forName="accentShape_2" refType="w" fact="0.2796"/>
              <dgm:constr type="h" for="ch" forName="accentShape_2" refType="h" fact="0.876"/>
              <dgm:constr type="l" for="ch" forName="accentShape_3" refType="w" fact="0.6101"/>
              <dgm:constr type="t" for="ch" forName="accentShape_3" refType="h" fact="0.2457"/>
              <dgm:constr type="w" for="ch" forName="accentShape_3" refType="w" fact="0.2796"/>
              <dgm:constr type="h" for="ch" forName="accentShape_3" refType="h" fact="0.7499"/>
              <dgm:constr type="l" for="ch" forName="parentText_1" refType="w" fact="0.2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5055"/>
              <dgm:constr type="t" for="ch" forName="parentText_2" refType="h" fact="0.1192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8101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2" refType="w" fact="0.3055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  <dgm:constr type="l" for="ch" forName="childText_3" refType="w" fact="0.6101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543"/>
            </dgm:constrLst>
          </dgm:if>
          <dgm:else name="Name13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l" for="ch" forName="accentShape_3" refType="w" fact="0"/>
              <dgm:constr type="t" for="ch" forName="accentShape_1" refType="h" fact="0"/>
              <dgm:constr type="w" for="ch" forName="accentShape_1" refType="w" fact="0.2796"/>
              <dgm:constr type="h" for="ch" forName="accentShape_1" refType="h" fact="0.9952"/>
              <dgm:constr type="l" for="ch" forName="accentShape_2" refType="w" fact="0.3055"/>
              <dgm:constr type="t" for="ch" forName="accentShape_2" refType="h" fact="0.1192"/>
              <dgm:constr type="w" for="ch" forName="accentShape_2" refType="w" fact="0.2796"/>
              <dgm:constr type="h" for="ch" forName="accentShape_2" refType="h" fact="0.876"/>
              <dgm:constr type="l" for="ch" forName="accentShape_1" refType="w" fact="0.6101"/>
              <dgm:constr type="t" for="ch" forName="accentShape_3" refType="h" fact="0.2457"/>
              <dgm:constr type="w" for="ch" forName="accentShape_3" refType="w" fact="0.2796"/>
              <dgm:constr type="h" for="ch" forName="accentShape_3" refType="h" fact="0.7499"/>
              <dgm:constr type="l" for="ch" forName="parentText_3" refType="w" fact="0.2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5055"/>
              <dgm:constr type="t" for="ch" forName="parentText_2" refType="h" fact="0.1192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1" refType="w" fact="0.8101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childText_3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2" refType="w" fact="0.3055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  <dgm:constr type="l" for="ch" forName="childText_1" refType="w" fact="0.6101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543"/>
            </dgm:constrLst>
          </dgm:else>
        </dgm:choose>
      </dgm:if>
      <dgm:if name="Name14" axis="ch" ptType="node" func="cnt" op="equ" val="4">
        <dgm:alg type="composite">
          <dgm:param type="ar" val="1.8305"/>
        </dgm:alg>
        <dgm:choose name="Name15">
          <dgm:if name="Name16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l" for="ch" forName="accentShape_1" refType="w" fact="0"/>
              <dgm:constr type="t" for="ch" forName="accentShape_1" refType="h" fact="0"/>
              <dgm:constr type="w" for="ch" forName="accentShape_1" refType="w" fact="0.2153"/>
              <dgm:constr type="h" for="ch" forName="accentShape_1" refType="h" fact="0.9952"/>
              <dgm:constr type="l" for="ch" forName="accentShape_2" refType="w" fact="0.2353"/>
              <dgm:constr type="t" for="ch" forName="accentShape_2" refType="h" fact="0.1192"/>
              <dgm:constr type="w" for="ch" forName="accentShape_2" refType="w" fact="0.2153"/>
              <dgm:constr type="h" for="ch" forName="accentShape_2" refType="h" fact="0.876"/>
              <dgm:constr type="l" for="ch" forName="accentShape_3" refType="w" fact="0.4699"/>
              <dgm:constr type="t" for="ch" forName="accentShape_3" refType="h" fact="0.2457"/>
              <dgm:constr type="w" for="ch" forName="accentShape_3" refType="w" fact="0.2153"/>
              <dgm:constr type="h" for="ch" forName="accentShape_3" refType="h" fact="0.7495"/>
              <dgm:constr type="l" for="ch" forName="accentShape_4" refType="w" fact="0.6997"/>
              <dgm:constr type="t" for="ch" forName="accentShape_4" refType="h" fact="0.3696"/>
              <dgm:constr type="w" for="ch" forName="accentShape_4" refType="w" fact="0.2153"/>
              <dgm:constr type="h" for="ch" forName="accentShape_4" refType="h" fact="0.6256"/>
              <dgm:constr type="l" for="ch" forName="parentText_1" refType="w" fact="0.16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3953"/>
              <dgm:constr type="t" for="ch" forName="parentText_2" refType="h" fact="0.1192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6299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4" refType="w" fact="0.8597"/>
              <dgm:constr type="t" for="ch" forName="parentText_4" refType="h" fact="0.3696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2" refType="w" fact="0.2353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  <dgm:constr type="l" for="ch" forName="childText_3" refType="w" fact="0.4699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543"/>
              <dgm:constr type="l" for="ch" forName="childText_4" refType="w" fact="0.6997"/>
              <dgm:constr type="t" for="ch" forName="childText_4" refType="h" fact="0.3696"/>
              <dgm:constr type="w" for="ch" forName="childText_4" refType="w" refFor="ch" refForName="accentShape_4" fact="0.71"/>
              <dgm:constr type="h" for="ch" forName="childText_4" refType="h" fact="0.6261"/>
            </dgm:constrLst>
          </dgm:if>
          <dgm:else name="Name17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l" for="ch" forName="accentShape_4" refType="w" fact="0"/>
              <dgm:constr type="t" for="ch" forName="accentShape_1" refType="h" fact="0"/>
              <dgm:constr type="w" for="ch" forName="accentShape_1" refType="w" fact="0.2153"/>
              <dgm:constr type="h" for="ch" forName="accentShape_1" refType="h" fact="0.9952"/>
              <dgm:constr type="l" for="ch" forName="accentShape_3" refType="w" fact="0.2353"/>
              <dgm:constr type="t" for="ch" forName="accentShape_2" refType="h" fact="0.1192"/>
              <dgm:constr type="w" for="ch" forName="accentShape_2" refType="w" fact="0.2153"/>
              <dgm:constr type="h" for="ch" forName="accentShape_2" refType="h" fact="0.876"/>
              <dgm:constr type="l" for="ch" forName="accentShape_2" refType="w" fact="0.4699"/>
              <dgm:constr type="t" for="ch" forName="accentShape_3" refType="h" fact="0.2457"/>
              <dgm:constr type="w" for="ch" forName="accentShape_3" refType="w" fact="0.2153"/>
              <dgm:constr type="h" for="ch" forName="accentShape_3" refType="h" fact="0.7495"/>
              <dgm:constr type="l" for="ch" forName="accentShape_1" refType="w" fact="0.6997"/>
              <dgm:constr type="t" for="ch" forName="accentShape_4" refType="h" fact="0.3696"/>
              <dgm:constr type="w" for="ch" forName="accentShape_4" refType="w" fact="0.2153"/>
              <dgm:constr type="h" for="ch" forName="accentShape_4" refType="h" fact="0.6256"/>
              <dgm:constr type="l" for="ch" forName="parentText_4" refType="w" fact="0.16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3" refType="w" fact="0.3953"/>
              <dgm:constr type="t" for="ch" forName="parentText_2" refType="h" fact="0.1192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2" refType="w" fact="0.6299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1" refType="w" fact="0.8597"/>
              <dgm:constr type="t" for="ch" forName="parentText_4" refType="h" fact="0.3696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childText_4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3" refType="w" fact="0.2353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  <dgm:constr type="l" for="ch" forName="childText_2" refType="w" fact="0.4699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543"/>
              <dgm:constr type="l" for="ch" forName="childText_1" refType="w" fact="0.6997"/>
              <dgm:constr type="t" for="ch" forName="childText_4" refType="h" fact="0.3696"/>
              <dgm:constr type="w" for="ch" forName="childText_4" refType="w" refFor="ch" refForName="accentShape_4" fact="0.71"/>
              <dgm:constr type="h" for="ch" forName="childText_4" refType="h" fact="0.6261"/>
            </dgm:constrLst>
          </dgm:else>
        </dgm:choose>
      </dgm:if>
      <dgm:if name="Name18" axis="ch" ptType="node" func="cnt" op="equ" val="5">
        <dgm:alg type="composite">
          <dgm:param type="ar" val="2.0125"/>
        </dgm:alg>
        <dgm:choose name="Name19">
          <dgm:if name="Name20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l" for="ch" forName="accentShape_1" refType="w" fact="0"/>
              <dgm:constr type="t" for="ch" forName="accentShape_1" refType="h" fact="0"/>
              <dgm:constr type="w" for="ch" forName="accentShape_1" refType="w" fact="0.1759"/>
              <dgm:constr type="h" for="ch" forName="accentShape_1" refType="h" fact="0.9952"/>
              <dgm:constr type="l" for="ch" forName="accentShape_2" refType="w" fact="0.192"/>
              <dgm:constr type="t" for="ch" forName="accentShape_2" refType="h" fact="0.1196"/>
              <dgm:constr type="w" for="ch" forName="accentShape_2" refType="w" fact="0.1759"/>
              <dgm:constr type="h" for="ch" forName="accentShape_2" refType="h" fact="0.876"/>
              <dgm:constr type="l" for="ch" forName="accentShape_3" refType="w" fact="0.384"/>
              <dgm:constr type="t" for="ch" forName="accentShape_3" refType="h" fact="0.2457"/>
              <dgm:constr type="w" for="ch" forName="accentShape_3" refType="w" fact="0.1759"/>
              <dgm:constr type="h" for="ch" forName="accentShape_3" refType="h" fact="0.7499"/>
              <dgm:constr type="l" for="ch" forName="accentShape_4" refType="w" fact="0.5759"/>
              <dgm:constr type="t" for="ch" forName="accentShape_4" refType="h" fact="0.3739"/>
              <dgm:constr type="w" for="ch" forName="accentShape_4" refType="w" fact="0.1759"/>
              <dgm:constr type="h" for="ch" forName="accentShape_4" refType="h" fact="0.6217"/>
              <dgm:constr type="l" for="ch" forName="accentShape_5" refType="w" fact="0.7679"/>
              <dgm:constr type="t" for="ch" forName="accentShape_5" refType="h" fact="0.5"/>
              <dgm:constr type="w" for="ch" forName="accentShape_5" refType="w" fact="0.1759"/>
              <dgm:constr type="h" for="ch" forName="accentShape_5" refType="h" fact="0.4956"/>
              <dgm:constr type="l" for="ch" forName="parentText_1" refType="w" fact="0.125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317"/>
              <dgm:constr type="t" for="ch" forName="parentText_2" refType="h" fact="0.1196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509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4" refType="w" fact="0.7009"/>
              <dgm:constr type="t" for="ch" forName="parentText_4" refType="h" fact="0.3739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5" refType="w" fact="0.8929"/>
              <dgm:constr type="t" for="ch" forName="parentText_5" refType="h" fact="0.5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2" refType="w" fact="0.192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76"/>
              <dgm:constr type="l" for="ch" forName="childText_3" refType="w" fact="0.384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499"/>
              <dgm:constr type="l" for="ch" forName="childText_4" refType="w" fact="0.5759"/>
              <dgm:constr type="t" for="ch" forName="childText_4" refType="h" fact="0.3739"/>
              <dgm:constr type="w" for="ch" forName="childText_4" refType="w" refFor="ch" refForName="accentShape_4" fact="0.71"/>
              <dgm:constr type="h" for="ch" forName="childText_4" refType="h" fact="0.6217"/>
              <dgm:constr type="l" for="ch" forName="childText_5" refType="w" fact="0.7679"/>
              <dgm:constr type="t" for="ch" forName="childText_5" refType="h" fact="0.5001"/>
              <dgm:constr type="w" for="ch" forName="childText_5" refType="w" refFor="ch" refForName="accentShape_5" fact="0.71"/>
              <dgm:constr type="h" for="ch" forName="childText_5" refType="h" fact="0.4956"/>
            </dgm:constrLst>
          </dgm:if>
          <dgm:else name="Name21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l" for="ch" forName="accentShape_5" refType="w" fact="0"/>
              <dgm:constr type="t" for="ch" forName="accentShape_1" refType="h" fact="0"/>
              <dgm:constr type="w" for="ch" forName="accentShape_1" refType="w" fact="0.1759"/>
              <dgm:constr type="h" for="ch" forName="accentShape_1" refType="h" fact="0.9952"/>
              <dgm:constr type="l" for="ch" forName="accentShape_4" refType="w" fact="0.192"/>
              <dgm:constr type="t" for="ch" forName="accentShape_2" refType="h" fact="0.1196"/>
              <dgm:constr type="w" for="ch" forName="accentShape_2" refType="w" fact="0.1759"/>
              <dgm:constr type="h" for="ch" forName="accentShape_2" refType="h" fact="0.876"/>
              <dgm:constr type="l" for="ch" forName="accentShape_3" refType="w" fact="0.384"/>
              <dgm:constr type="t" for="ch" forName="accentShape_3" refType="h" fact="0.2457"/>
              <dgm:constr type="w" for="ch" forName="accentShape_3" refType="w" fact="0.1759"/>
              <dgm:constr type="h" for="ch" forName="accentShape_3" refType="h" fact="0.7499"/>
              <dgm:constr type="l" for="ch" forName="accentShape_2" refType="w" fact="0.5759"/>
              <dgm:constr type="t" for="ch" forName="accentShape_4" refType="h" fact="0.3739"/>
              <dgm:constr type="w" for="ch" forName="accentShape_4" refType="w" fact="0.1759"/>
              <dgm:constr type="h" for="ch" forName="accentShape_4" refType="h" fact="0.6217"/>
              <dgm:constr type="l" for="ch" forName="accentShape_1" refType="w" fact="0.7679"/>
              <dgm:constr type="t" for="ch" forName="accentShape_5" refType="h" fact="0.5"/>
              <dgm:constr type="w" for="ch" forName="accentShape_5" refType="w" fact="0.1759"/>
              <dgm:constr type="h" for="ch" forName="accentShape_5" refType="h" fact="0.4956"/>
              <dgm:constr type="l" for="ch" forName="parentText_5" refType="w" fact="0.125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4" refType="w" fact="0.317"/>
              <dgm:constr type="t" for="ch" forName="parentText_2" refType="h" fact="0.1196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509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2" refType="w" fact="0.7009"/>
              <dgm:constr type="t" for="ch" forName="parentText_4" refType="h" fact="0.3739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1" refType="w" fact="0.8929"/>
              <dgm:constr type="t" for="ch" forName="parentText_5" refType="h" fact="0.5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childText_5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4" refType="w" fact="0.192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76"/>
              <dgm:constr type="l" for="ch" forName="childText_3" refType="w" fact="0.384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499"/>
              <dgm:constr type="l" for="ch" forName="childText_2" refType="w" fact="0.5759"/>
              <dgm:constr type="t" for="ch" forName="childText_4" refType="h" fact="0.3739"/>
              <dgm:constr type="w" for="ch" forName="childText_4" refType="w" refFor="ch" refForName="accentShape_4" fact="0.71"/>
              <dgm:constr type="h" for="ch" forName="childText_4" refType="h" fact="0.6261"/>
              <dgm:constr type="l" for="ch" forName="childText_1" refType="w" fact="0.7679"/>
              <dgm:constr type="t" for="ch" forName="childText_5" refType="h" fact="0.5001"/>
              <dgm:constr type="w" for="ch" forName="childText_5" refType="w" refFor="ch" refForName="accentShape_5" fact="0.71"/>
              <dgm:constr type="h" for="ch" forName="childText_5" refType="h" fact="0.4999"/>
            </dgm:constrLst>
          </dgm:else>
        </dgm:choose>
      </dgm:if>
      <dgm:if name="Name22" axis="ch" ptType="node" func="cnt" op="equ" val="6">
        <dgm:alg type="composite">
          <dgm:param type="ar" val="2.4006"/>
        </dgm:alg>
        <dgm:shape xmlns:r="http://schemas.openxmlformats.org/officeDocument/2006/relationships" r:blip="">
          <dgm:adjLst/>
        </dgm:shape>
        <dgm:choose name="Name23">
          <dgm:if name="Name24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6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6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6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6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childText_6" refType="primFontSz" refFor="des" refForName="parentText_5" op="lte"/>
              <dgm:constr type="primFontSz" for="des" forName="childText_1" refType="primFontSz" refFor="des" refForName="parentText_6" op="lte"/>
              <dgm:constr type="primFontSz" for="des" forName="childText_2" refType="primFontSz" refFor="des" refForName="parentText_6" op="lte"/>
              <dgm:constr type="primFontSz" for="des" forName="childText_3" refType="primFontSz" refFor="des" refForName="parentText_6" op="lte"/>
              <dgm:constr type="primFontSz" for="des" forName="childText_4" refType="primFontSz" refFor="des" refForName="parentText_6" op="lte"/>
              <dgm:constr type="primFontSz" for="des" forName="childText_5" refType="primFontSz" refFor="des" refForName="parentText_6" op="lte"/>
              <dgm:constr type="primFontSz" for="des" forName="childText_6" refType="primFontSz" refFor="des" refForName="parentText_6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parentText_6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primFontSz" for="des" forName="childText_6" refType="primFontSz" refFor="des" refForName="childText_1" op="equ"/>
              <dgm:constr type="l" for="ch" forName="accentShape_1" refType="w" fact="0"/>
              <dgm:constr type="t" for="ch" forName="accentShape_1" refType="h" fact="0"/>
              <dgm:constr type="w" for="ch" forName="accentShape_1" refType="w" fact="0.1473"/>
              <dgm:constr type="h" for="ch" forName="accentShape_1" refType="h"/>
              <dgm:constr type="l" for="ch" forName="accentShape_2" refType="w" fact="0.1608"/>
              <dgm:constr type="t" for="ch" forName="accentShape_2" refType="h" fact="0.1"/>
              <dgm:constr type="w" for="ch" forName="accentShape_2" refType="w" fact="0.1473"/>
              <dgm:constr type="h" for="ch" forName="accentShape_2" refType="h" fact="0.9"/>
              <dgm:constr type="l" for="ch" forName="accentShape_3" refType="w" fact="0.3216"/>
              <dgm:constr type="t" for="ch" forName="accentShape_3" refType="h" fact="0.2"/>
              <dgm:constr type="w" for="ch" forName="accentShape_3" refType="w" fact="0.1473"/>
              <dgm:constr type="h" for="ch" forName="accentShape_3" refType="h" fact="0.8"/>
              <dgm:constr type="l" for="ch" forName="accentShape_4" refType="w" fact="0.4824"/>
              <dgm:constr type="t" for="ch" forName="accentShape_4" refType="h" fact="0.3"/>
              <dgm:constr type="w" for="ch" forName="accentShape_4" refType="w" fact="0.1473"/>
              <dgm:constr type="h" for="ch" forName="accentShape_4" refType="h" fact="0.7"/>
              <dgm:constr type="l" for="ch" forName="accentShape_5" refType="w" fact="0.6432"/>
              <dgm:constr type="t" for="ch" forName="accentShape_5" refType="h" fact="0.4"/>
              <dgm:constr type="w" for="ch" forName="accentShape_5" refType="w" fact="0.1473"/>
              <dgm:constr type="h" for="ch" forName="accentShape_5" refType="h" fact="0.6"/>
              <dgm:constr type="l" for="ch" forName="accentShape_6" refType="w" fact="0.8056"/>
              <dgm:constr type="t" for="ch" forName="accentShape_6" refType="h" fact="0.5"/>
              <dgm:constr type="w" for="ch" forName="accentShape_6" refType="w" fact="0.1473"/>
              <dgm:constr type="h" for="ch" forName="accentShape_6" refType="h" fact="0.5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"/>
              <dgm:constr type="h" for="ch" forName="childText_1" refType="h" refFor="ch" refForName="accentShape_1"/>
              <dgm:constr type="l" for="ch" forName="childText_2" refType="w" fact="0.1608"/>
              <dgm:constr type="t" for="ch" forName="childText_2" refType="h" fact="0.1"/>
              <dgm:constr type="w" for="ch" forName="childText_2" refType="w" refFor="ch" refForName="accentShape_2" fact="0.7"/>
              <dgm:constr type="h" for="ch" forName="childText_2" refType="h" refFor="ch" refForName="accentShape_2"/>
              <dgm:constr type="l" for="ch" forName="childText_3" refType="w" fact="0.3216"/>
              <dgm:constr type="t" for="ch" forName="childText_3" refType="h" fact="0.2"/>
              <dgm:constr type="w" for="ch" forName="childText_3" refType="w" refFor="ch" refForName="accentShape_3" fact="0.7"/>
              <dgm:constr type="h" for="ch" forName="childText_3" refType="h" refFor="ch" refForName="accentShape_3"/>
              <dgm:constr type="l" for="ch" forName="childText_4" refType="w" fact="0.4824"/>
              <dgm:constr type="t" for="ch" forName="childText_4" refType="h" fact="0.3"/>
              <dgm:constr type="w" for="ch" forName="childText_4" refType="w" refFor="ch" refForName="accentShape_4" fact="0.7"/>
              <dgm:constr type="h" for="ch" forName="childText_4" refType="h" refFor="ch" refForName="accentShape_4"/>
              <dgm:constr type="l" for="ch" forName="childText_5" refType="w" fact="0.6432"/>
              <dgm:constr type="t" for="ch" forName="childText_5" refType="h" fact="0.4"/>
              <dgm:constr type="w" for="ch" forName="childText_5" refType="w" refFor="ch" refForName="accentShape_5" fact="0.7"/>
              <dgm:constr type="h" for="ch" forName="childText_5" refType="h" refFor="ch" refForName="accentShape_5"/>
              <dgm:constr type="l" for="ch" forName="childText_6" refType="w" fact="0.8056"/>
              <dgm:constr type="t" for="ch" forName="childText_6" refType="h" fact="0.5"/>
              <dgm:constr type="w" for="ch" forName="childText_6" refType="w" refFor="ch" refForName="accentShape_6" fact="0.7"/>
              <dgm:constr type="h" for="ch" forName="childText_6" refType="h" refFor="ch" refForName="accentShape_6"/>
              <dgm:constr type="l" for="ch" forName="parentText_1" refType="w" fact="0.1045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2653"/>
              <dgm:constr type="t" for="ch" forName="parentText_2" refType="h" fact="0.1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4261"/>
              <dgm:constr type="t" for="ch" forName="parentText_3" refType="h" fact="0.2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4" refType="w" fact="0.5869"/>
              <dgm:constr type="t" for="ch" forName="parentText_4" refType="h" fact="0.3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5" refType="w" fact="0.7477"/>
              <dgm:constr type="t" for="ch" forName="parentText_5" refType="h" fact="0.4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parentText_6" refType="w" fact="0.9101"/>
              <dgm:constr type="t" for="ch" forName="parentText_6" refType="h" fact="0.5"/>
              <dgm:constr type="w" for="ch" forName="parentText_6" refType="w" refFor="ch" refForName="accentShape_6" fact="0.26"/>
              <dgm:constr type="h" for="ch" forName="parentText_6" refType="h" refFor="ch" refForName="accentShape_6" fact="0.9"/>
            </dgm:constrLst>
          </dgm:if>
          <dgm:else name="Name25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6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6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6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6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childText_6" refType="primFontSz" refFor="des" refForName="parentText_5" op="lte"/>
              <dgm:constr type="primFontSz" for="des" forName="childText_1" refType="primFontSz" refFor="des" refForName="parentText_6" op="lte"/>
              <dgm:constr type="primFontSz" for="des" forName="childText_2" refType="primFontSz" refFor="des" refForName="parentText_6" op="lte"/>
              <dgm:constr type="primFontSz" for="des" forName="childText_3" refType="primFontSz" refFor="des" refForName="parentText_6" op="lte"/>
              <dgm:constr type="primFontSz" for="des" forName="childText_4" refType="primFontSz" refFor="des" refForName="parentText_6" op="lte"/>
              <dgm:constr type="primFontSz" for="des" forName="childText_5" refType="primFontSz" refFor="des" refForName="parentText_6" op="lte"/>
              <dgm:constr type="primFontSz" for="des" forName="childText_6" refType="primFontSz" refFor="des" refForName="parentText_6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parentText_6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primFontSz" for="des" forName="childText_6" refType="primFontSz" refFor="des" refForName="childText_1" op="equ"/>
              <dgm:constr type="l" for="ch" forName="accentShape_6" refType="w" fact="0"/>
              <dgm:constr type="t" for="ch" forName="accentShape_1" refType="h" fact="0"/>
              <dgm:constr type="w" for="ch" forName="accentShape_1" refType="w" fact="0.1473"/>
              <dgm:constr type="h" for="ch" forName="accentShape_1" refType="h"/>
              <dgm:constr type="l" for="ch" forName="accentShape_5" refType="w" fact="0.1608"/>
              <dgm:constr type="t" for="ch" forName="accentShape_2" refType="h" fact="0.1"/>
              <dgm:constr type="w" for="ch" forName="accentShape_2" refType="w" fact="0.1473"/>
              <dgm:constr type="h" for="ch" forName="accentShape_2" refType="h" fact="0.9"/>
              <dgm:constr type="l" for="ch" forName="accentShape_4" refType="w" fact="0.3216"/>
              <dgm:constr type="t" for="ch" forName="accentShape_3" refType="h" fact="0.2"/>
              <dgm:constr type="w" for="ch" forName="accentShape_3" refType="w" fact="0.1473"/>
              <dgm:constr type="h" for="ch" forName="accentShape_3" refType="h" fact="0.8"/>
              <dgm:constr type="l" for="ch" forName="accentShape_3" refType="w" fact="0.4824"/>
              <dgm:constr type="t" for="ch" forName="accentShape_4" refType="h" fact="0.3"/>
              <dgm:constr type="w" for="ch" forName="accentShape_4" refType="w" fact="0.1473"/>
              <dgm:constr type="h" for="ch" forName="accentShape_4" refType="h" fact="0.7"/>
              <dgm:constr type="l" for="ch" forName="accentShape_2" refType="w" fact="0.6432"/>
              <dgm:constr type="t" for="ch" forName="accentShape_5" refType="h" fact="0.4"/>
              <dgm:constr type="w" for="ch" forName="accentShape_5" refType="w" fact="0.1473"/>
              <dgm:constr type="h" for="ch" forName="accentShape_5" refType="h" fact="0.6"/>
              <dgm:constr type="l" for="ch" forName="accentShape_1" refType="w" fact="0.8056"/>
              <dgm:constr type="t" for="ch" forName="accentShape_6" refType="h" fact="0.5"/>
              <dgm:constr type="w" for="ch" forName="accentShape_6" refType="w" fact="0.1473"/>
              <dgm:constr type="h" for="ch" forName="accentShape_6" refType="h" fact="0.5"/>
              <dgm:constr type="l" for="ch" forName="childText_6" refType="w" fact="0"/>
              <dgm:constr type="t" for="ch" forName="childText_1" refType="h" fact="0"/>
              <dgm:constr type="w" for="ch" forName="childText_1" refType="w" refFor="ch" refForName="accentShape_1" fact="0.7"/>
              <dgm:constr type="h" for="ch" forName="childText_1" refType="h" refFor="ch" refForName="accentShape_1"/>
              <dgm:constr type="l" for="ch" forName="childText_5" refType="w" fact="0.1608"/>
              <dgm:constr type="t" for="ch" forName="childText_2" refType="h" fact="0.1"/>
              <dgm:constr type="w" for="ch" forName="childText_2" refType="w" refFor="ch" refForName="accentShape_2" fact="0.7"/>
              <dgm:constr type="h" for="ch" forName="childText_2" refType="h" refFor="ch" refForName="accentShape_2"/>
              <dgm:constr type="l" for="ch" forName="childText_4" refType="w" fact="0.3216"/>
              <dgm:constr type="t" for="ch" forName="childText_3" refType="h" fact="0.2"/>
              <dgm:constr type="w" for="ch" forName="childText_3" refType="w" refFor="ch" refForName="accentShape_3" fact="0.7"/>
              <dgm:constr type="h" for="ch" forName="childText_3" refType="h" refFor="ch" refForName="accentShape_3"/>
              <dgm:constr type="l" for="ch" forName="childText_3" refType="w" fact="0.4824"/>
              <dgm:constr type="t" for="ch" forName="childText_4" refType="h" fact="0.3"/>
              <dgm:constr type="w" for="ch" forName="childText_4" refType="w" refFor="ch" refForName="accentShape_4" fact="0.7"/>
              <dgm:constr type="h" for="ch" forName="childText_4" refType="h" refFor="ch" refForName="accentShape_4"/>
              <dgm:constr type="l" for="ch" forName="childText_2" refType="w" fact="0.6432"/>
              <dgm:constr type="t" for="ch" forName="childText_5" refType="h" fact="0.4"/>
              <dgm:constr type="w" for="ch" forName="childText_5" refType="w" refFor="ch" refForName="accentShape_5" fact="0.7"/>
              <dgm:constr type="h" for="ch" forName="childText_5" refType="h" refFor="ch" refForName="accentShape_5"/>
              <dgm:constr type="l" for="ch" forName="childText_1" refType="w" fact="0.8056"/>
              <dgm:constr type="t" for="ch" forName="childText_6" refType="h" fact="0.5"/>
              <dgm:constr type="w" for="ch" forName="childText_6" refType="w" refFor="ch" refForName="accentShape_6" fact="0.7"/>
              <dgm:constr type="h" for="ch" forName="childText_6" refType="h" refFor="ch" refForName="accentShape_6"/>
              <dgm:constr type="l" for="ch" forName="parentText_6" refType="w" fact="0.1045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5" refType="w" fact="0.2653"/>
              <dgm:constr type="t" for="ch" forName="parentText_2" refType="h" fact="0.1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4" refType="w" fact="0.4261"/>
              <dgm:constr type="t" for="ch" forName="parentText_3" refType="h" fact="0.2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3" refType="w" fact="0.5869"/>
              <dgm:constr type="t" for="ch" forName="parentText_4" refType="h" fact="0.3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2" refType="w" fact="0.7477"/>
              <dgm:constr type="t" for="ch" forName="parentText_5" refType="h" fact="0.4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parentText_1" refType="w" fact="0.9101"/>
              <dgm:constr type="t" for="ch" forName="parentText_6" refType="h" fact="0.5"/>
              <dgm:constr type="w" for="ch" forName="parentText_6" refType="w" refFor="ch" refForName="accentShape_6" fact="0.26"/>
              <dgm:constr type="h" for="ch" forName="parentText_6" refType="h" refFor="ch" refForName="accentShape_6" fact="0.9"/>
            </dgm:constrLst>
          </dgm:else>
        </dgm:choose>
      </dgm:if>
      <dgm:else name="Name26">
        <dgm:alg type="composite">
          <dgm:param type="ar" val="2.7874"/>
        </dgm:alg>
        <dgm:shape xmlns:r="http://schemas.openxmlformats.org/officeDocument/2006/relationships" r:blip="">
          <dgm:adjLst/>
        </dgm:shape>
        <dgm:choose name="Name27">
          <dgm:if name="Name28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6" refType="primFontSz" refFor="des" refForName="parentText_1" op="lte"/>
              <dgm:constr type="primFontSz" for="des" forName="childText_7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6" refType="primFontSz" refFor="des" refForName="parentText_2" op="lte"/>
              <dgm:constr type="primFontSz" for="des" forName="childText_7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6" refType="primFontSz" refFor="des" refForName="parentText_3" op="lte"/>
              <dgm:constr type="primFontSz" for="des" forName="childText_7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6" refType="primFontSz" refFor="des" refForName="parentText_4" op="lte"/>
              <dgm:constr type="primFontSz" for="des" forName="childText_7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childText_6" refType="primFontSz" refFor="des" refForName="parentText_5" op="lte"/>
              <dgm:constr type="primFontSz" for="des" forName="childText_7" refType="primFontSz" refFor="des" refForName="parentText_5" op="lte"/>
              <dgm:constr type="primFontSz" for="des" forName="childText_1" refType="primFontSz" refFor="des" refForName="parentText_6" op="lte"/>
              <dgm:constr type="primFontSz" for="des" forName="childText_2" refType="primFontSz" refFor="des" refForName="parentText_6" op="lte"/>
              <dgm:constr type="primFontSz" for="des" forName="childText_3" refType="primFontSz" refFor="des" refForName="parentText_6" op="lte"/>
              <dgm:constr type="primFontSz" for="des" forName="childText_4" refType="primFontSz" refFor="des" refForName="parentText_6" op="lte"/>
              <dgm:constr type="primFontSz" for="des" forName="childText_5" refType="primFontSz" refFor="des" refForName="parentText_6" op="lte"/>
              <dgm:constr type="primFontSz" for="des" forName="childText_6" refType="primFontSz" refFor="des" refForName="parentText_6" op="lte"/>
              <dgm:constr type="primFontSz" for="des" forName="childText_7" refType="primFontSz" refFor="des" refForName="parentText_6" op="lte"/>
              <dgm:constr type="primFontSz" for="des" forName="childText_1" refType="primFontSz" refFor="des" refForName="parentText_7" op="lte"/>
              <dgm:constr type="primFontSz" for="des" forName="childText_2" refType="primFontSz" refFor="des" refForName="parentText_7" op="lte"/>
              <dgm:constr type="primFontSz" for="des" forName="childText_3" refType="primFontSz" refFor="des" refForName="parentText_7" op="lte"/>
              <dgm:constr type="primFontSz" for="des" forName="childText_4" refType="primFontSz" refFor="des" refForName="parentText_7" op="lte"/>
              <dgm:constr type="primFontSz" for="des" forName="childText_5" refType="primFontSz" refFor="des" refForName="parentText_7" op="lte"/>
              <dgm:constr type="primFontSz" for="des" forName="childText_6" refType="primFontSz" refFor="des" refForName="parentText_7" op="lte"/>
              <dgm:constr type="primFontSz" for="des" forName="childText_7" refType="primFontSz" refFor="des" refForName="parentText_7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parentText_6" refType="primFontSz" refFor="des" refForName="parentText_1" op="equ"/>
              <dgm:constr type="primFontSz" for="des" forName="parentText_7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primFontSz" for="des" forName="childText_6" refType="primFontSz" refFor="des" refForName="childText_1" op="equ"/>
              <dgm:constr type="primFontSz" for="des" forName="childText_7" refType="primFontSz" refFor="des" refForName="childText_1" op="equ"/>
              <dgm:constr type="l" for="ch" forName="accentShape_1" refType="w" fact="0"/>
              <dgm:constr type="t" for="ch" forName="accentShape_1" refType="h" fact="0"/>
              <dgm:constr type="w" for="ch" forName="accentShape_1" refType="w" fact="0.1269"/>
              <dgm:constr type="h" for="ch" forName="accentShape_1" refType="h"/>
              <dgm:constr type="l" for="ch" forName="accentShape_2" refType="w" fact="0.1385"/>
              <dgm:constr type="t" for="ch" forName="accentShape_2" refType="h" fact="0.0833"/>
              <dgm:constr type="w" for="ch" forName="accentShape_2" refType="w" fact="0.1269"/>
              <dgm:constr type="h" for="ch" forName="accentShape_2" refType="h" fact="0.9165"/>
              <dgm:constr type="l" for="ch" forName="accentShape_3" refType="w" fact="0.277"/>
              <dgm:constr type="t" for="ch" forName="accentShape_3" refType="h" fact="0.1666"/>
              <dgm:constr type="w" for="ch" forName="accentShape_3" refType="w" fact="0.1269"/>
              <dgm:constr type="h" for="ch" forName="accentShape_3" refType="h" fact="0.8332"/>
              <dgm:constr type="l" for="ch" forName="accentShape_4" refType="w" fact="0.4155"/>
              <dgm:constr type="t" for="ch" forName="accentShape_4" refType="h" fact="0.2499"/>
              <dgm:constr type="w" for="ch" forName="accentShape_4" refType="w" fact="0.1269"/>
              <dgm:constr type="h" for="ch" forName="accentShape_4" refType="h" fact="0.7499"/>
              <dgm:constr type="l" for="ch" forName="accentShape_5" refType="w" fact="0.5539"/>
              <dgm:constr type="t" for="ch" forName="accentShape_5" refType="h" fact="0.3332"/>
              <dgm:constr type="w" for="ch" forName="accentShape_5" refType="w" fact="0.1269"/>
              <dgm:constr type="h" for="ch" forName="accentShape_5" refType="h" fact="0.6666"/>
              <dgm:constr type="l" for="ch" forName="accentShape_6" refType="w" fact="0.6938"/>
              <dgm:constr type="t" for="ch" forName="accentShape_6" refType="h" fact="0.4165"/>
              <dgm:constr type="w" for="ch" forName="accentShape_6" refType="w" fact="0.1269"/>
              <dgm:constr type="h" for="ch" forName="accentShape_6" refType="h" fact="0.5833"/>
              <dgm:constr type="l" for="ch" forName="accentShape_7" refType="w" fact="0.8326"/>
              <dgm:constr type="t" for="ch" forName="accentShape_7" refType="h" fact="0.5"/>
              <dgm:constr type="w" for="ch" forName="accentShape_7" refType="w" fact="0.1269"/>
              <dgm:constr type="h" for="ch" forName="accentShape_7" refType="h" fact="0.5"/>
              <dgm:constr type="l" for="ch" forName="parentText_1" refType="w" fact="0.0888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2273"/>
              <dgm:constr type="t" for="ch" forName="parentText_2" refType="h" fact="0.0833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36583"/>
              <dgm:constr type="t" for="ch" forName="parentText_3" refType="h" fact="0.1666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4" refType="w" fact="0.5043"/>
              <dgm:constr type="t" for="ch" forName="parentText_4" refType="h" fact="0.2499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5" refType="w" fact="0.6427"/>
              <dgm:constr type="t" for="ch" forName="parentText_5" refType="h" fact="0.3332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parentText_6" refType="w" fact="0.78263"/>
              <dgm:constr type="t" for="ch" forName="parentText_6" refType="h" fact="0.4165"/>
              <dgm:constr type="w" for="ch" forName="parentText_6" refType="w" refFor="ch" refForName="accentShape_6" fact="0.26"/>
              <dgm:constr type="h" for="ch" forName="parentText_6" refType="h" refFor="ch" refForName="accentShape_6" fact="0.9"/>
              <dgm:constr type="l" for="ch" forName="parentText_7" refType="w" fact="0.92143"/>
              <dgm:constr type="t" for="ch" forName="parentText_7" refType="h" fact="0.5"/>
              <dgm:constr type="w" for="ch" forName="parentText_7" refType="w" refFor="ch" refForName="accentShape_7" fact="0.26"/>
              <dgm:constr type="h" for="ch" forName="parentText_7" refType="h" refFor="ch" refForName="accentShape_7" fact="0.9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"/>
              <dgm:constr type="h" for="ch" forName="childText_1" refType="h" refFor="ch" refForName="accentShape_1"/>
              <dgm:constr type="l" for="ch" forName="childText_2" refType="w" fact="0.1385"/>
              <dgm:constr type="t" for="ch" forName="childText_2" refType="h" fact="0.0833"/>
              <dgm:constr type="w" for="ch" forName="childText_2" refType="w" refFor="ch" refForName="accentShape_2" fact="0.7"/>
              <dgm:constr type="h" for="ch" forName="childText_2" refType="h" refFor="ch" refForName="accentShape_2"/>
              <dgm:constr type="l" for="ch" forName="childText_3" refType="w" fact="0.277"/>
              <dgm:constr type="t" for="ch" forName="childText_3" refType="h" fact="0.1666"/>
              <dgm:constr type="w" for="ch" forName="childText_3" refType="w" refFor="ch" refForName="accentShape_3" fact="0.7"/>
              <dgm:constr type="h" for="ch" forName="childText_3" refType="h" refFor="ch" refForName="accentShape_3"/>
              <dgm:constr type="l" for="ch" forName="childText_4" refType="w" fact="0.4155"/>
              <dgm:constr type="t" for="ch" forName="childText_4" refType="h" fact="0.2499"/>
              <dgm:constr type="w" for="ch" forName="childText_4" refType="w" refFor="ch" refForName="accentShape_4" fact="0.7"/>
              <dgm:constr type="h" for="ch" forName="childText_4" refType="h" refFor="ch" refForName="accentShape_4"/>
              <dgm:constr type="l" for="ch" forName="childText_5" refType="w" fact="0.5539"/>
              <dgm:constr type="t" for="ch" forName="childText_5" refType="h" fact="0.3332"/>
              <dgm:constr type="w" for="ch" forName="childText_5" refType="w" refFor="ch" refForName="accentShape_5" fact="0.7"/>
              <dgm:constr type="h" for="ch" forName="childText_5" refType="h" refFor="ch" refForName="accentShape_5"/>
              <dgm:constr type="l" for="ch" forName="childText_6" refType="w" fact="0.6938"/>
              <dgm:constr type="t" for="ch" forName="childText_6" refType="h" fact="0.4165"/>
              <dgm:constr type="w" for="ch" forName="childText_6" refType="w" refFor="ch" refForName="accentShape_6" fact="0.7"/>
              <dgm:constr type="h" for="ch" forName="childText_6" refType="h" refFor="ch" refForName="accentShape_6"/>
              <dgm:constr type="l" for="ch" forName="childText_7" refType="w" fact="0.8326"/>
              <dgm:constr type="t" for="ch" forName="childText_7" refType="h" fact="0.5"/>
              <dgm:constr type="w" for="ch" forName="childText_7" refType="w" refFor="ch" refForName="accentShape_7" fact="0.7"/>
              <dgm:constr type="h" for="ch" forName="childText_7" refType="h" refFor="ch" refForName="accentShape_7"/>
            </dgm:constrLst>
          </dgm:if>
          <dgm:else name="Name29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6" refType="primFontSz" refFor="des" refForName="parentText_1" op="lte"/>
              <dgm:constr type="primFontSz" for="des" forName="childText_7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6" refType="primFontSz" refFor="des" refForName="parentText_2" op="lte"/>
              <dgm:constr type="primFontSz" for="des" forName="childText_7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6" refType="primFontSz" refFor="des" refForName="parentText_3" op="lte"/>
              <dgm:constr type="primFontSz" for="des" forName="childText_7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6" refType="primFontSz" refFor="des" refForName="parentText_4" op="lte"/>
              <dgm:constr type="primFontSz" for="des" forName="childText_7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childText_6" refType="primFontSz" refFor="des" refForName="parentText_5" op="lte"/>
              <dgm:constr type="primFontSz" for="des" forName="childText_7" refType="primFontSz" refFor="des" refForName="parentText_5" op="lte"/>
              <dgm:constr type="primFontSz" for="des" forName="childText_1" refType="primFontSz" refFor="des" refForName="parentText_6" op="lte"/>
              <dgm:constr type="primFontSz" for="des" forName="childText_2" refType="primFontSz" refFor="des" refForName="parentText_6" op="lte"/>
              <dgm:constr type="primFontSz" for="des" forName="childText_3" refType="primFontSz" refFor="des" refForName="parentText_6" op="lte"/>
              <dgm:constr type="primFontSz" for="des" forName="childText_4" refType="primFontSz" refFor="des" refForName="parentText_6" op="lte"/>
              <dgm:constr type="primFontSz" for="des" forName="childText_5" refType="primFontSz" refFor="des" refForName="parentText_6" op="lte"/>
              <dgm:constr type="primFontSz" for="des" forName="childText_6" refType="primFontSz" refFor="des" refForName="parentText_6" op="lte"/>
              <dgm:constr type="primFontSz" for="des" forName="childText_7" refType="primFontSz" refFor="des" refForName="parentText_6" op="lte"/>
              <dgm:constr type="primFontSz" for="des" forName="childText_1" refType="primFontSz" refFor="des" refForName="parentText_7" op="lte"/>
              <dgm:constr type="primFontSz" for="des" forName="childText_2" refType="primFontSz" refFor="des" refForName="parentText_7" op="lte"/>
              <dgm:constr type="primFontSz" for="des" forName="childText_3" refType="primFontSz" refFor="des" refForName="parentText_7" op="lte"/>
              <dgm:constr type="primFontSz" for="des" forName="childText_4" refType="primFontSz" refFor="des" refForName="parentText_7" op="lte"/>
              <dgm:constr type="primFontSz" for="des" forName="childText_5" refType="primFontSz" refFor="des" refForName="parentText_7" op="lte"/>
              <dgm:constr type="primFontSz" for="des" forName="childText_6" refType="primFontSz" refFor="des" refForName="parentText_7" op="lte"/>
              <dgm:constr type="primFontSz" for="des" forName="childText_7" refType="primFontSz" refFor="des" refForName="parentText_7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parentText_6" refType="primFontSz" refFor="des" refForName="parentText_1" op="equ"/>
              <dgm:constr type="primFontSz" for="des" forName="parentText_7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primFontSz" for="des" forName="childText_6" refType="primFontSz" refFor="des" refForName="childText_1" op="equ"/>
              <dgm:constr type="primFontSz" for="des" forName="childText_7" refType="primFontSz" refFor="des" refForName="childText_1" op="equ"/>
              <dgm:constr type="l" for="ch" forName="accentShape_7" refType="w" fact="0"/>
              <dgm:constr type="t" for="ch" forName="accentShape_1" refType="h" fact="0"/>
              <dgm:constr type="w" for="ch" forName="accentShape_1" refType="w" fact="0.1269"/>
              <dgm:constr type="h" for="ch" forName="accentShape_1" refType="h"/>
              <dgm:constr type="l" for="ch" forName="accentShape_6" refType="w" fact="0.1385"/>
              <dgm:constr type="t" for="ch" forName="accentShape_2" refType="h" fact="0.0833"/>
              <dgm:constr type="w" for="ch" forName="accentShape_2" refType="w" fact="0.1269"/>
              <dgm:constr type="h" for="ch" forName="accentShape_2" refType="h" fact="0.9165"/>
              <dgm:constr type="l" for="ch" forName="accentShape_5" refType="w" fact="0.277"/>
              <dgm:constr type="t" for="ch" forName="accentShape_3" refType="h" fact="0.1666"/>
              <dgm:constr type="w" for="ch" forName="accentShape_3" refType="w" fact="0.1269"/>
              <dgm:constr type="h" for="ch" forName="accentShape_3" refType="h" fact="0.8332"/>
              <dgm:constr type="l" for="ch" forName="accentShape_4" refType="w" fact="0.4155"/>
              <dgm:constr type="t" for="ch" forName="accentShape_4" refType="h" fact="0.2499"/>
              <dgm:constr type="w" for="ch" forName="accentShape_4" refType="w" fact="0.1269"/>
              <dgm:constr type="h" for="ch" forName="accentShape_4" refType="h" fact="0.7499"/>
              <dgm:constr type="l" for="ch" forName="accentShape_3" refType="w" fact="0.5539"/>
              <dgm:constr type="t" for="ch" forName="accentShape_5" refType="h" fact="0.3332"/>
              <dgm:constr type="w" for="ch" forName="accentShape_5" refType="w" fact="0.1269"/>
              <dgm:constr type="h" for="ch" forName="accentShape_5" refType="h" fact="0.6666"/>
              <dgm:constr type="l" for="ch" forName="accentShape_2" refType="w" fact="0.6938"/>
              <dgm:constr type="t" for="ch" forName="accentShape_6" refType="h" fact="0.4165"/>
              <dgm:constr type="w" for="ch" forName="accentShape_6" refType="w" fact="0.1269"/>
              <dgm:constr type="h" for="ch" forName="accentShape_6" refType="h" fact="0.5833"/>
              <dgm:constr type="l" for="ch" forName="accentShape_1" refType="w" fact="0.8326"/>
              <dgm:constr type="t" for="ch" forName="accentShape_7" refType="h" fact="0.5"/>
              <dgm:constr type="w" for="ch" forName="accentShape_7" refType="w" fact="0.1269"/>
              <dgm:constr type="h" for="ch" forName="accentShape_7" refType="h" fact="0.5"/>
              <dgm:constr type="l" for="ch" forName="parentText_7" refType="w" fact="0.0888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6" refType="w" fact="0.2273"/>
              <dgm:constr type="t" for="ch" forName="parentText_2" refType="h" fact="0.0833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5" refType="w" fact="0.36583"/>
              <dgm:constr type="t" for="ch" forName="parentText_3" refType="h" fact="0.1666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4" refType="w" fact="0.5043"/>
              <dgm:constr type="t" for="ch" forName="parentText_4" refType="h" fact="0.2499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3" refType="w" fact="0.6427"/>
              <dgm:constr type="t" for="ch" forName="parentText_5" refType="h" fact="0.3332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parentText_2" refType="w" fact="0.78263"/>
              <dgm:constr type="t" for="ch" forName="parentText_6" refType="h" fact="0.4165"/>
              <dgm:constr type="w" for="ch" forName="parentText_6" refType="w" refFor="ch" refForName="accentShape_6" fact="0.26"/>
              <dgm:constr type="h" for="ch" forName="parentText_6" refType="h" refFor="ch" refForName="accentShape_6" fact="0.9"/>
              <dgm:constr type="l" for="ch" forName="parentText_1" refType="w" fact="0.92143"/>
              <dgm:constr type="t" for="ch" forName="parentText_7" refType="h" fact="0.5"/>
              <dgm:constr type="w" for="ch" forName="parentText_7" refType="w" refFor="ch" refForName="accentShape_7" fact="0.26"/>
              <dgm:constr type="h" for="ch" forName="parentText_7" refType="h" refFor="ch" refForName="accentShape_7" fact="0.9"/>
              <dgm:constr type="l" for="ch" forName="childText_7" refType="w" fact="0"/>
              <dgm:constr type="t" for="ch" forName="childText_1" refType="h" fact="0"/>
              <dgm:constr type="w" for="ch" forName="childText_1" refType="w" refFor="ch" refForName="accentShape_1" fact="0.7"/>
              <dgm:constr type="h" for="ch" forName="childText_1" refType="h" refFor="ch" refForName="accentShape_1"/>
              <dgm:constr type="l" for="ch" forName="childText_6" refType="w" fact="0.1385"/>
              <dgm:constr type="t" for="ch" forName="childText_2" refType="h" fact="0.0833"/>
              <dgm:constr type="w" for="ch" forName="childText_2" refType="w" refFor="ch" refForName="accentShape_2" fact="0.7"/>
              <dgm:constr type="h" for="ch" forName="childText_2" refType="h" refFor="ch" refForName="accentShape_2"/>
              <dgm:constr type="l" for="ch" forName="childText_5" refType="w" fact="0.277"/>
              <dgm:constr type="t" for="ch" forName="childText_3" refType="h" fact="0.1666"/>
              <dgm:constr type="w" for="ch" forName="childText_3" refType="w" refFor="ch" refForName="accentShape_3" fact="0.7"/>
              <dgm:constr type="h" for="ch" forName="childText_3" refType="h" refFor="ch" refForName="accentShape_3"/>
              <dgm:constr type="l" for="ch" forName="childText_4" refType="w" fact="0.4155"/>
              <dgm:constr type="t" for="ch" forName="childText_4" refType="h" fact="0.2499"/>
              <dgm:constr type="w" for="ch" forName="childText_4" refType="w" refFor="ch" refForName="accentShape_4" fact="0.7"/>
              <dgm:constr type="h" for="ch" forName="childText_4" refType="h" refFor="ch" refForName="accentShape_4"/>
              <dgm:constr type="l" for="ch" forName="childText_3" refType="w" fact="0.5539"/>
              <dgm:constr type="t" for="ch" forName="childText_5" refType="h" fact="0.3332"/>
              <dgm:constr type="w" for="ch" forName="childText_5" refType="w" refFor="ch" refForName="accentShape_5" fact="0.7"/>
              <dgm:constr type="h" for="ch" forName="childText_5" refType="h" refFor="ch" refForName="accentShape_5"/>
              <dgm:constr type="l" for="ch" forName="childText_2" refType="w" fact="0.6938"/>
              <dgm:constr type="t" for="ch" forName="childText_6" refType="h" fact="0.4165"/>
              <dgm:constr type="w" for="ch" forName="childText_6" refType="w" refFor="ch" refForName="accentShape_6" fact="0.7"/>
              <dgm:constr type="h" for="ch" forName="childText_6" refType="h" refFor="ch" refForName="accentShape_6"/>
              <dgm:constr type="l" for="ch" forName="childText_1" refType="w" fact="0.8326"/>
              <dgm:constr type="t" for="ch" forName="childText_7" refType="h" fact="0.5"/>
              <dgm:constr type="w" for="ch" forName="childText_7" refType="w" refFor="ch" refForName="accentShape_7" fact="0.7"/>
              <dgm:constr type="h" for="ch" forName="childText_7" refType="h" refFor="ch" refForName="accentShape_7"/>
            </dgm:constrLst>
          </dgm:else>
        </dgm:choose>
      </dgm:else>
    </dgm:choose>
    <dgm:forEach name="wrapper" axis="self" ptType="parTrans">
      <dgm:forEach name="accentRepeat" axis="self">
        <dgm:layoutNode name="imageRepeatNode" styleLbl="node1">
          <dgm:alg type="sp"/>
          <dgm:shape xmlns:r="http://schemas.openxmlformats.org/officeDocument/2006/relationships" type="rect" r:blip="" zOrderOff="-10">
            <dgm:adjLst/>
          </dgm:shape>
          <dgm:presOf axis="self"/>
        </dgm:layoutNode>
      </dgm:forEach>
    </dgm:forEach>
    <dgm:forEach name="Name30" axis="ch" ptType="node" cnt="1">
      <dgm:layoutNode name="parentText_1" styleLbl="node1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45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1" styleLbl="node1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1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2" cnt="1">
      <dgm:layoutNode name="parentText_2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45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2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2">
        <dgm:alg type="sp"/>
        <dgm:shape xmlns:r="http://schemas.openxmlformats.org/officeDocument/2006/relationships" r:blip="">
          <dgm:adjLst/>
        </dgm:shape>
        <dgm:presOf/>
        <dgm:constrLst/>
        <dgm:forEach name="Name33" ref="accentRepeat"/>
      </dgm:layoutNode>
    </dgm:forEach>
    <dgm:forEach name="Name34" axis="ch" ptType="node" st="3" cnt="1">
      <dgm:layoutNode name="parentText_3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45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3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3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</dgm:forEach>
    <dgm:forEach name="Name36" axis="ch" ptType="node" st="4" cnt="1">
      <dgm:layoutNode name="parentText_4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45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4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parentText_5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45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5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5">
        <dgm:alg type="sp"/>
        <dgm:shape xmlns:r="http://schemas.openxmlformats.org/officeDocument/2006/relationships" r:blip="">
          <dgm:adjLst/>
        </dgm:shape>
        <dgm:presOf/>
        <dgm:constrLst/>
        <dgm:forEach name="Name39" ref="accentRepeat"/>
      </dgm:layoutNode>
    </dgm:forEach>
    <dgm:forEach name="Name40" axis="ch" ptType="node" st="6" cnt="1">
      <dgm:layoutNode name="parentText_6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6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6">
        <dgm:alg type="sp"/>
        <dgm:shape xmlns:r="http://schemas.openxmlformats.org/officeDocument/2006/relationships" r:blip="">
          <dgm:adjLst/>
        </dgm:shape>
        <dgm:presOf/>
        <dgm:constrLst/>
        <dgm:forEach name="Name41" ref="accentRepeat"/>
      </dgm:layoutNode>
    </dgm:forEach>
    <dgm:forEach name="Name42" axis="ch" ptType="node" st="7" cnt="1">
      <dgm:layoutNode name="parentText_7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7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7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28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702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9402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03179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5376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736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9629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003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999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239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613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79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660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6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557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969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colorTemperature colorTemp="1919"/>
                    </a14:imgEffect>
                    <a14:imgEffect>
                      <a14:saturation sat="51000"/>
                    </a14:imgEffect>
                    <a14:imgEffect>
                      <a14:brightnessContrast bright="-77000" contrast="-31000"/>
                    </a14:imgEffect>
                  </a14:imgLayer>
                </a14:imgProps>
              </a:ext>
            </a:extLst>
          </a:blip>
          <a:srcRect/>
          <a:tile tx="0" ty="0" sx="30000" sy="3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347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A32EED-F712-4D71-AE14-E0E6C53F8F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79574" y="620688"/>
            <a:ext cx="7632850" cy="3321323"/>
          </a:xfrm>
        </p:spPr>
        <p:txBody>
          <a:bodyPr anchor="ctr"/>
          <a:lstStyle/>
          <a:p>
            <a:pPr algn="ctr"/>
            <a:r>
              <a:rPr lang="fr-FR" dirty="0"/>
              <a:t>Association des</a:t>
            </a:r>
            <a:br>
              <a:rPr lang="fr-FR" dirty="0"/>
            </a:br>
            <a:r>
              <a:rPr lang="fr-FR" sz="80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Lud</a:t>
            </a:r>
            <a:r>
              <a:rPr lang="fr-FR" sz="7200" b="1" spc="600" dirty="0">
                <a:solidFill>
                  <a:srgbClr val="E78045"/>
                </a:solidFill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o</a:t>
            </a:r>
            <a:r>
              <a:rPr lang="fr-FR" sz="80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-R</a:t>
            </a:r>
            <a:r>
              <a:rPr lang="fr-FR" sz="7200" b="1" spc="600" dirty="0">
                <a:solidFill>
                  <a:srgbClr val="D6D04A"/>
                </a:solidFill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o</a:t>
            </a:r>
            <a:r>
              <a:rPr lang="fr-FR" sz="80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b</a:t>
            </a:r>
            <a:r>
              <a:rPr lang="fr-FR" sz="7200" b="1" spc="600" dirty="0">
                <a:solidFill>
                  <a:srgbClr val="84C350"/>
                </a:solidFill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o</a:t>
            </a:r>
            <a:r>
              <a:rPr lang="fr-FR" sz="80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ts</a:t>
            </a:r>
            <a:r>
              <a:rPr lang="fr-FR" sz="72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87C989-893A-4622-91DB-057E354BEE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3590" y="4293096"/>
            <a:ext cx="7344818" cy="1655762"/>
          </a:xfrm>
        </p:spPr>
        <p:txBody>
          <a:bodyPr>
            <a:normAutofit/>
          </a:bodyPr>
          <a:lstStyle/>
          <a:p>
            <a:pPr algn="ctr"/>
            <a:r>
              <a:rPr lang="fr-FR" sz="2800" dirty="0">
                <a:solidFill>
                  <a:srgbClr val="A1E9E6"/>
                </a:solidFill>
              </a:rPr>
              <a:t>Bienvenue dans le monde 2.0 ou la machine aide a l’apprentissage des mots et des chiffres. </a:t>
            </a:r>
          </a:p>
        </p:txBody>
      </p:sp>
    </p:spTree>
    <p:extLst>
      <p:ext uri="{BB962C8B-B14F-4D97-AF65-F5344CB8AC3E}">
        <p14:creationId xmlns:p14="http://schemas.microsoft.com/office/powerpoint/2010/main" val="1921255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19D2F1-2B3C-4B52-9B3C-9F9C328FE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4D00010-8875-49B7-BA20-E0C46C768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618518"/>
            <a:ext cx="9905999" cy="5620964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3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</a:p>
          <a:p>
            <a:r>
              <a:rPr lang="fr-FR" sz="3200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Qu’allez-vous vendre ? A qui ?</a:t>
            </a:r>
          </a:p>
          <a:p>
            <a:r>
              <a:rPr lang="fr-FR" sz="3200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Quelle sera la valeur ajoutée du projet pour vous, vos clients et vos fournisseurs ?</a:t>
            </a:r>
          </a:p>
          <a:p>
            <a:r>
              <a:rPr lang="fr-FR" sz="3200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Comment allez-vous vendre votre produit ou votre service ?</a:t>
            </a:r>
          </a:p>
          <a:p>
            <a:r>
              <a:rPr lang="fr-FR" sz="3200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Combien allez-vous vendre votre produit ou votre service ?</a:t>
            </a:r>
          </a:p>
          <a:p>
            <a:r>
              <a:rPr lang="fr-FR" sz="3200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Quelles sont les compétences requises ?</a:t>
            </a:r>
          </a:p>
        </p:txBody>
      </p:sp>
    </p:spTree>
    <p:extLst>
      <p:ext uri="{BB962C8B-B14F-4D97-AF65-F5344CB8AC3E}">
        <p14:creationId xmlns:p14="http://schemas.microsoft.com/office/powerpoint/2010/main" val="2854927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3D5B2E-0CB3-4785-8DF5-D4714923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A1906C-399F-46A9-8179-88AD7159A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9635108" cy="414239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b="1" i="1" spc="300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Qu’allez-vous vendre ? A qui ?</a:t>
            </a:r>
            <a:endParaRPr lang="fr-FR" sz="3200" dirty="0">
              <a:solidFill>
                <a:srgbClr val="E78045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028700" lvl="1" indent="-571500">
              <a:buFont typeface="+mj-lt"/>
              <a:buAutoNum type="romanUcPeriod"/>
            </a:pPr>
            <a:r>
              <a:rPr lang="fr-FR" sz="3200" b="1" dirty="0">
                <a:solidFill>
                  <a:srgbClr val="84C3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Club amateur :  </a:t>
            </a:r>
            <a:r>
              <a:rPr lang="fr-FR" sz="2100" dirty="0">
                <a:latin typeface="Calibri Light" panose="020F0302020204030204" pitchFamily="34" charset="0"/>
                <a:cs typeface="Calibri Light" panose="020F0302020204030204" pitchFamily="34" charset="0"/>
              </a:rPr>
              <a:t>C’est une activité ludique, qui augmentes les connaissances de adhérant enfant, adolescents et adulte.</a:t>
            </a:r>
            <a:endParaRPr lang="fr-FR" sz="3200" dirty="0">
              <a:solidFill>
                <a:srgbClr val="E78045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971550" lvl="1" indent="-514350">
              <a:buFont typeface="+mj-lt"/>
              <a:buAutoNum type="romanUcPeriod"/>
            </a:pPr>
            <a:r>
              <a:rPr lang="fr-FR" sz="3200" b="1" dirty="0">
                <a:solidFill>
                  <a:srgbClr val="D6D04A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Côté école collège:  </a:t>
            </a:r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Disposant du matériel du club « </a:t>
            </a:r>
            <a:r>
              <a:rPr lang="fr-FR" sz="2800" b="1" i="1" dirty="0">
                <a:solidFill>
                  <a:srgbClr val="84C3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N°1</a:t>
            </a:r>
            <a:r>
              <a:rPr lang="fr-FR" sz="2800" dirty="0">
                <a:solidFill>
                  <a:srgbClr val="D6D04A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 </a:t>
            </a:r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» on pourrait apporter les robots aux écoles pour des ateliers d’initiations à la robotique. Apprès la mis en place du </a:t>
            </a:r>
            <a:r>
              <a:rPr lang="fr-FR" sz="2600" b="1" i="1" dirty="0">
                <a:solidFill>
                  <a:srgbClr val="E78045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N°3</a:t>
            </a:r>
            <a:r>
              <a:rPr lang="fr-FR" sz="2600" dirty="0">
                <a:solidFill>
                  <a:srgbClr val="E78045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fr-FR" sz="2100" dirty="0">
                <a:latin typeface="Calibri Light" panose="020F0302020204030204" pitchFamily="34" charset="0"/>
                <a:cs typeface="Calibri Light" panose="020F0302020204030204" pitchFamily="34" charset="0"/>
              </a:rPr>
              <a:t>les robots éducatif pourront y être éprouvés </a:t>
            </a:r>
          </a:p>
          <a:p>
            <a:pPr marL="971550" lvl="1" indent="-514350">
              <a:buFont typeface="+mj-lt"/>
              <a:buAutoNum type="romanUcPeriod"/>
            </a:pPr>
            <a:r>
              <a:rPr lang="fr-FR" sz="3600" b="1" dirty="0">
                <a:solidFill>
                  <a:srgbClr val="E78045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Les robots éducatifs :  </a:t>
            </a:r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Appuyé par le </a:t>
            </a:r>
            <a:r>
              <a:rPr lang="fr-FR" dirty="0">
                <a:solidFill>
                  <a:srgbClr val="84C3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club</a:t>
            </a:r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 et les </a:t>
            </a:r>
            <a:r>
              <a:rPr lang="fr-FR" dirty="0">
                <a:solidFill>
                  <a:srgbClr val="E78045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écoles</a:t>
            </a:r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 les produits que je souhaite concevoir sont à destination des orthophonistes, des centres éducatifs et autres. Ils visent à ouvrir le champ des possibles en matière de stratégie éducatives en espèrent ainsi optimiser et appuyer le travail des éducateurs. 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63960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3D5B2E-0CB3-4785-8DF5-D4714923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  <a:b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A1906C-399F-46A9-8179-88AD7159A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72816"/>
            <a:ext cx="7618883" cy="48245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Quelle sera la valeur ajoutée du projet pour vous, vos clients et vos fournisseurs ?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C’est l’opportunité de créer et transmettre de nouvelles passions.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Pour les écoles et collèges ils pourront bénéficier, en dehors de la pédagogie, d’une activité numérique au cœur même des campagnes .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Pour la Lozère, il y a l’idée de fédéré les amateurs et de poussé a la découverte de ces nouvelles technologies qui deviennent de jours en jours plus facile.</a:t>
            </a:r>
          </a:p>
          <a:p>
            <a:pPr lvl="1"/>
            <a:endParaRPr lang="fr-FR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68976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3D5B2E-0CB3-4785-8DF5-D4714923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  <a:b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A1906C-399F-46A9-8179-88AD7159A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Comment allez-vous vendre votre produit ou votre service ?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Un lieux de rencontre ouvert.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Véhicule itinérant dans les écoles de villages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 (pour les robots DYS) Vente de robot en ligne via un site marchant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0899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3D5B2E-0CB3-4785-8DF5-D4714923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  <a:b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A1906C-399F-46A9-8179-88AD7159A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Combien allez-vous vendre votre produit ou votre service ?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(a évalué) le coût de réalisation et d’entretien et relativement faible. Il serait important d’établir des partenarial et d’impliqué les élues locaux (l’association peut avoir un rôle de collectif d’achat).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751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3D5B2E-0CB3-4785-8DF5-D4714923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  <a:b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A1906C-399F-46A9-8179-88AD7159A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Quelles sont les compétences requises ?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Méthode pédagogique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Informatique: Python, JS … (apport personnel)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Gestion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Connaissance du secteur public (éducation nationale).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28933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5D47B7-45FC-4521-9430-75DD1C1C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FABRIQUER UN RADAR A ULTRASONS - ARDUINO">
            <a:hlinkClick r:id="" action="ppaction://media"/>
            <a:extLst>
              <a:ext uri="{FF2B5EF4-FFF2-40B4-BE49-F238E27FC236}">
                <a16:creationId xmlns:a16="http://schemas.microsoft.com/office/drawing/2014/main" id="{AE85266E-ACD4-4472-8212-68D717A0B4C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01"/>
            <a:ext cx="12188824" cy="6856598"/>
          </a:xfrm>
        </p:spPr>
      </p:pic>
    </p:spTree>
    <p:extLst>
      <p:ext uri="{BB962C8B-B14F-4D97-AF65-F5344CB8AC3E}">
        <p14:creationId xmlns:p14="http://schemas.microsoft.com/office/powerpoint/2010/main" val="212449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3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0621A7-73DA-452B-8819-EB3B007EF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noFill/>
        </p:spPr>
        <p:txBody>
          <a:bodyPr anchor="t">
            <a:normAutofit/>
          </a:bodyPr>
          <a:lstStyle/>
          <a:p>
            <a:pPr algn="ctr"/>
            <a:r>
              <a:rPr lang="fr-FR" sz="6000" dirty="0"/>
              <a:t>La brève 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B3C8BE-D97F-441C-863C-6B7A2AACC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3852" y="1907906"/>
            <a:ext cx="3158580" cy="1518068"/>
          </a:xfrm>
          <a:prstGeom prst="roundRect">
            <a:avLst/>
          </a:prstGeom>
          <a:solidFill>
            <a:srgbClr val="E78045"/>
          </a:solidFill>
          <a:scene3d>
            <a:camera prst="orthographicFront"/>
            <a:lightRig rig="threePt" dir="t"/>
          </a:scene3d>
          <a:sp3d>
            <a:bevelT prst="angle"/>
            <a:bevelB w="88900" prst="angle"/>
          </a:sp3d>
        </p:spPr>
        <p:txBody>
          <a:bodyPr anchor="ctr">
            <a:normAutofit/>
          </a:bodyPr>
          <a:lstStyle/>
          <a:p>
            <a:pPr algn="r"/>
            <a:r>
              <a:rPr lang="fr-FR" dirty="0"/>
              <a:t>TANT DE CHOSES peuvent être faites AVEC LES ROBOTS !</a:t>
            </a:r>
          </a:p>
        </p:txBody>
      </p:sp>
      <p:pic>
        <p:nvPicPr>
          <p:cNvPr id="20" name="Espace réservé du contenu 19">
            <a:extLst>
              <a:ext uri="{FF2B5EF4-FFF2-40B4-BE49-F238E27FC236}">
                <a16:creationId xmlns:a16="http://schemas.microsoft.com/office/drawing/2014/main" id="{3B896E81-A146-4CCB-94A1-4B87BC59EBD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7535" b="17535"/>
          <a:stretch/>
        </p:blipFill>
        <p:spPr>
          <a:xfrm>
            <a:off x="839416" y="3760005"/>
            <a:ext cx="4213016" cy="273553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  <a:bevelB w="88900" prst="angle"/>
          </a:sp3d>
        </p:spPr>
      </p:pic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4BB04D70-687B-40FA-B0EF-C3310C25F1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139568" y="1905441"/>
            <a:ext cx="3158580" cy="1518068"/>
          </a:xfrm>
          <a:prstGeom prst="roundRect">
            <a:avLst/>
          </a:prstGeom>
          <a:solidFill>
            <a:srgbClr val="D6D04A"/>
          </a:solidFill>
          <a:scene3d>
            <a:camera prst="orthographicFront"/>
            <a:lightRig rig="threePt" dir="t"/>
          </a:scene3d>
          <a:sp3d>
            <a:bevelT prst="angle"/>
            <a:bevelB w="88900" prst="angle"/>
          </a:sp3d>
        </p:spPr>
        <p:txBody>
          <a:bodyPr anchor="ctr">
            <a:normAutofit/>
          </a:bodyPr>
          <a:lstStyle/>
          <a:p>
            <a:r>
              <a:rPr lang="fr-FR" dirty="0">
                <a:solidFill>
                  <a:schemeClr val="bg1">
                    <a:lumMod val="75000"/>
                    <a:lumOff val="25000"/>
                  </a:schemeClr>
                </a:solidFill>
              </a:rPr>
              <a:t>Pourquoi ne pas les faires </a:t>
            </a:r>
            <a:r>
              <a:rPr lang="fr-FR" sz="2800" b="1" i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Maintenant !</a:t>
            </a:r>
          </a:p>
        </p:txBody>
      </p:sp>
      <p:pic>
        <p:nvPicPr>
          <p:cNvPr id="27" name="Espace réservé du contenu 26">
            <a:extLst>
              <a:ext uri="{FF2B5EF4-FFF2-40B4-BE49-F238E27FC236}">
                <a16:creationId xmlns:a16="http://schemas.microsoft.com/office/drawing/2014/main" id="{EBD177C5-1886-468B-81F2-4F822C812A0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139568" y="3773458"/>
            <a:ext cx="4603990" cy="273553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  <a:bevelB w="88900" prst="angle"/>
          </a:sp3d>
        </p:spPr>
      </p:pic>
    </p:spTree>
    <p:extLst>
      <p:ext uri="{BB962C8B-B14F-4D97-AF65-F5344CB8AC3E}">
        <p14:creationId xmlns:p14="http://schemas.microsoft.com/office/powerpoint/2010/main" val="3360289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21">
            <a:extLst>
              <a:ext uri="{FF2B5EF4-FFF2-40B4-BE49-F238E27FC236}">
                <a16:creationId xmlns:a16="http://schemas.microsoft.com/office/drawing/2014/main" id="{CEC2D4B1-2884-4FCE-94EC-24A4097D31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96" t="6165" r="16805" b="3729"/>
          <a:stretch/>
        </p:blipFill>
        <p:spPr>
          <a:xfrm>
            <a:off x="1199456" y="-91313"/>
            <a:ext cx="9793088" cy="704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447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hylactère : pensées 5">
            <a:extLst>
              <a:ext uri="{FF2B5EF4-FFF2-40B4-BE49-F238E27FC236}">
                <a16:creationId xmlns:a16="http://schemas.microsoft.com/office/drawing/2014/main" id="{F2CECFF6-961A-42EA-8CD0-6279C728675B}"/>
              </a:ext>
            </a:extLst>
          </p:cNvPr>
          <p:cNvSpPr/>
          <p:nvPr/>
        </p:nvSpPr>
        <p:spPr>
          <a:xfrm rot="1734601">
            <a:off x="3421924" y="-179087"/>
            <a:ext cx="9863282" cy="7216170"/>
          </a:xfrm>
          <a:prstGeom prst="cloudCallout">
            <a:avLst/>
          </a:prstGeom>
          <a:solidFill>
            <a:srgbClr val="A1E9E6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197C78C8-F069-4A15-94D8-58A47CD1C501}"/>
              </a:ext>
            </a:extLst>
          </p:cNvPr>
          <p:cNvSpPr/>
          <p:nvPr/>
        </p:nvSpPr>
        <p:spPr>
          <a:xfrm rot="16913318">
            <a:off x="7438867" y="3385986"/>
            <a:ext cx="4147469" cy="4147469"/>
          </a:xfrm>
          <a:custGeom>
            <a:avLst/>
            <a:gdLst>
              <a:gd name="connsiteX0" fmla="*/ 2943891 w 4147469"/>
              <a:gd name="connsiteY0" fmla="*/ 661266 h 4147469"/>
              <a:gd name="connsiteX1" fmla="*/ 3266498 w 4147469"/>
              <a:gd name="connsiteY1" fmla="*/ 390552 h 4147469"/>
              <a:gd name="connsiteX2" fmla="*/ 3524224 w 4147469"/>
              <a:gd name="connsiteY2" fmla="*/ 606810 h 4147469"/>
              <a:gd name="connsiteX3" fmla="*/ 3313643 w 4147469"/>
              <a:gd name="connsiteY3" fmla="*/ 971525 h 4147469"/>
              <a:gd name="connsiteX4" fmla="*/ 3648230 w 4147469"/>
              <a:gd name="connsiteY4" fmla="*/ 1551047 h 4147469"/>
              <a:gd name="connsiteX5" fmla="*/ 4069374 w 4147469"/>
              <a:gd name="connsiteY5" fmla="*/ 1551036 h 4147469"/>
              <a:gd name="connsiteX6" fmla="*/ 4127795 w 4147469"/>
              <a:gd name="connsiteY6" fmla="*/ 1882362 h 4147469"/>
              <a:gd name="connsiteX7" fmla="*/ 3732046 w 4147469"/>
              <a:gd name="connsiteY7" fmla="*/ 2026391 h 4147469"/>
              <a:gd name="connsiteX8" fmla="*/ 3615845 w 4147469"/>
              <a:gd name="connsiteY8" fmla="*/ 2685399 h 4147469"/>
              <a:gd name="connsiteX9" fmla="*/ 3938467 w 4147469"/>
              <a:gd name="connsiteY9" fmla="*/ 2956096 h 4147469"/>
              <a:gd name="connsiteX10" fmla="*/ 3770248 w 4147469"/>
              <a:gd name="connsiteY10" fmla="*/ 3247459 h 4147469"/>
              <a:gd name="connsiteX11" fmla="*/ 3374507 w 4147469"/>
              <a:gd name="connsiteY11" fmla="*/ 3103410 h 4147469"/>
              <a:gd name="connsiteX12" fmla="*/ 2861890 w 4147469"/>
              <a:gd name="connsiteY12" fmla="*/ 3533547 h 4147469"/>
              <a:gd name="connsiteX13" fmla="*/ 2935031 w 4147469"/>
              <a:gd name="connsiteY13" fmla="*/ 3948290 h 4147469"/>
              <a:gd name="connsiteX14" fmla="*/ 2618884 w 4147469"/>
              <a:gd name="connsiteY14" fmla="*/ 4063358 h 4147469"/>
              <a:gd name="connsiteX15" fmla="*/ 2408322 w 4147469"/>
              <a:gd name="connsiteY15" fmla="*/ 3698632 h 4147469"/>
              <a:gd name="connsiteX16" fmla="*/ 1739147 w 4147469"/>
              <a:gd name="connsiteY16" fmla="*/ 3698632 h 4147469"/>
              <a:gd name="connsiteX17" fmla="*/ 1528585 w 4147469"/>
              <a:gd name="connsiteY17" fmla="*/ 4063358 h 4147469"/>
              <a:gd name="connsiteX18" fmla="*/ 1212438 w 4147469"/>
              <a:gd name="connsiteY18" fmla="*/ 3948290 h 4147469"/>
              <a:gd name="connsiteX19" fmla="*/ 1285579 w 4147469"/>
              <a:gd name="connsiteY19" fmla="*/ 3533547 h 4147469"/>
              <a:gd name="connsiteX20" fmla="*/ 772962 w 4147469"/>
              <a:gd name="connsiteY20" fmla="*/ 3103410 h 4147469"/>
              <a:gd name="connsiteX21" fmla="*/ 377221 w 4147469"/>
              <a:gd name="connsiteY21" fmla="*/ 3247459 h 4147469"/>
              <a:gd name="connsiteX22" fmla="*/ 209002 w 4147469"/>
              <a:gd name="connsiteY22" fmla="*/ 2956096 h 4147469"/>
              <a:gd name="connsiteX23" fmla="*/ 531623 w 4147469"/>
              <a:gd name="connsiteY23" fmla="*/ 2685399 h 4147469"/>
              <a:gd name="connsiteX24" fmla="*/ 415422 w 4147469"/>
              <a:gd name="connsiteY24" fmla="*/ 2026391 h 4147469"/>
              <a:gd name="connsiteX25" fmla="*/ 19674 w 4147469"/>
              <a:gd name="connsiteY25" fmla="*/ 1882362 h 4147469"/>
              <a:gd name="connsiteX26" fmla="*/ 78095 w 4147469"/>
              <a:gd name="connsiteY26" fmla="*/ 1551036 h 4147469"/>
              <a:gd name="connsiteX27" fmla="*/ 499239 w 4147469"/>
              <a:gd name="connsiteY27" fmla="*/ 1551047 h 4147469"/>
              <a:gd name="connsiteX28" fmla="*/ 833826 w 4147469"/>
              <a:gd name="connsiteY28" fmla="*/ 971525 h 4147469"/>
              <a:gd name="connsiteX29" fmla="*/ 623245 w 4147469"/>
              <a:gd name="connsiteY29" fmla="*/ 606810 h 4147469"/>
              <a:gd name="connsiteX30" fmla="*/ 880971 w 4147469"/>
              <a:gd name="connsiteY30" fmla="*/ 390552 h 4147469"/>
              <a:gd name="connsiteX31" fmla="*/ 1203578 w 4147469"/>
              <a:gd name="connsiteY31" fmla="*/ 661266 h 4147469"/>
              <a:gd name="connsiteX32" fmla="*/ 1832396 w 4147469"/>
              <a:gd name="connsiteY32" fmla="*/ 432395 h 4147469"/>
              <a:gd name="connsiteX33" fmla="*/ 1905516 w 4147469"/>
              <a:gd name="connsiteY33" fmla="*/ 17648 h 4147469"/>
              <a:gd name="connsiteX34" fmla="*/ 2241953 w 4147469"/>
              <a:gd name="connsiteY34" fmla="*/ 17648 h 4147469"/>
              <a:gd name="connsiteX35" fmla="*/ 2315073 w 4147469"/>
              <a:gd name="connsiteY35" fmla="*/ 432395 h 4147469"/>
              <a:gd name="connsiteX36" fmla="*/ 2943891 w 4147469"/>
              <a:gd name="connsiteY36" fmla="*/ 661266 h 414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147469" h="4147469">
                <a:moveTo>
                  <a:pt x="2943891" y="661266"/>
                </a:moveTo>
                <a:lnTo>
                  <a:pt x="3266498" y="390552"/>
                </a:lnTo>
                <a:lnTo>
                  <a:pt x="3524224" y="606810"/>
                </a:lnTo>
                <a:lnTo>
                  <a:pt x="3313643" y="971525"/>
                </a:lnTo>
                <a:cubicBezTo>
                  <a:pt x="3463378" y="1139967"/>
                  <a:pt x="3577223" y="1337152"/>
                  <a:pt x="3648230" y="1551047"/>
                </a:cubicBezTo>
                <a:lnTo>
                  <a:pt x="4069374" y="1551036"/>
                </a:lnTo>
                <a:lnTo>
                  <a:pt x="4127795" y="1882362"/>
                </a:lnTo>
                <a:lnTo>
                  <a:pt x="3732046" y="2026391"/>
                </a:lnTo>
                <a:cubicBezTo>
                  <a:pt x="3738478" y="2251673"/>
                  <a:pt x="3698940" y="2475903"/>
                  <a:pt x="3615845" y="2685399"/>
                </a:cubicBezTo>
                <a:lnTo>
                  <a:pt x="3938467" y="2956096"/>
                </a:lnTo>
                <a:lnTo>
                  <a:pt x="3770248" y="3247459"/>
                </a:lnTo>
                <a:lnTo>
                  <a:pt x="3374507" y="3103410"/>
                </a:lnTo>
                <a:cubicBezTo>
                  <a:pt x="3234625" y="3280120"/>
                  <a:pt x="3060205" y="3426476"/>
                  <a:pt x="2861890" y="3533547"/>
                </a:cubicBezTo>
                <a:lnTo>
                  <a:pt x="2935031" y="3948290"/>
                </a:lnTo>
                <a:lnTo>
                  <a:pt x="2618884" y="4063358"/>
                </a:lnTo>
                <a:lnTo>
                  <a:pt x="2408322" y="3698632"/>
                </a:lnTo>
                <a:cubicBezTo>
                  <a:pt x="2187579" y="3744086"/>
                  <a:pt x="1959890" y="3744086"/>
                  <a:pt x="1739147" y="3698632"/>
                </a:cubicBezTo>
                <a:lnTo>
                  <a:pt x="1528585" y="4063358"/>
                </a:lnTo>
                <a:lnTo>
                  <a:pt x="1212438" y="3948290"/>
                </a:lnTo>
                <a:lnTo>
                  <a:pt x="1285579" y="3533547"/>
                </a:lnTo>
                <a:cubicBezTo>
                  <a:pt x="1087263" y="3426476"/>
                  <a:pt x="912843" y="3280120"/>
                  <a:pt x="772962" y="3103410"/>
                </a:cubicBezTo>
                <a:lnTo>
                  <a:pt x="377221" y="3247459"/>
                </a:lnTo>
                <a:lnTo>
                  <a:pt x="209002" y="2956096"/>
                </a:lnTo>
                <a:lnTo>
                  <a:pt x="531623" y="2685399"/>
                </a:lnTo>
                <a:cubicBezTo>
                  <a:pt x="448528" y="2475903"/>
                  <a:pt x="408990" y="2251673"/>
                  <a:pt x="415422" y="2026391"/>
                </a:cubicBezTo>
                <a:lnTo>
                  <a:pt x="19674" y="1882362"/>
                </a:lnTo>
                <a:lnTo>
                  <a:pt x="78095" y="1551036"/>
                </a:lnTo>
                <a:lnTo>
                  <a:pt x="499239" y="1551047"/>
                </a:lnTo>
                <a:cubicBezTo>
                  <a:pt x="570246" y="1337151"/>
                  <a:pt x="684091" y="1139967"/>
                  <a:pt x="833826" y="971525"/>
                </a:cubicBezTo>
                <a:lnTo>
                  <a:pt x="623245" y="606810"/>
                </a:lnTo>
                <a:lnTo>
                  <a:pt x="880971" y="390552"/>
                </a:lnTo>
                <a:lnTo>
                  <a:pt x="1203578" y="661266"/>
                </a:lnTo>
                <a:cubicBezTo>
                  <a:pt x="1395462" y="543055"/>
                  <a:pt x="1609420" y="465181"/>
                  <a:pt x="1832396" y="432395"/>
                </a:cubicBezTo>
                <a:lnTo>
                  <a:pt x="1905516" y="17648"/>
                </a:lnTo>
                <a:lnTo>
                  <a:pt x="2241953" y="17648"/>
                </a:lnTo>
                <a:lnTo>
                  <a:pt x="2315073" y="432395"/>
                </a:lnTo>
                <a:cubicBezTo>
                  <a:pt x="2538049" y="465181"/>
                  <a:pt x="2752007" y="543055"/>
                  <a:pt x="2943891" y="66126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0496" tIns="998195" rIns="860496" bIns="1070729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100" kern="1200" dirty="0"/>
              <a:t>L’objectif </a:t>
            </a:r>
            <a:r>
              <a:rPr lang="fr-FR" sz="2100" kern="1200" dirty="0" err="1"/>
              <a:t>dys</a:t>
            </a:r>
            <a:r>
              <a:rPr lang="fr-FR" sz="2100" kern="1200" dirty="0"/>
              <a:t> mettre en place des outils pédagogiques pour innové dans le traitement des troubles </a:t>
            </a:r>
            <a:r>
              <a:rPr lang="fr-FR" sz="2100" kern="1200" dirty="0" err="1"/>
              <a:t>dys</a:t>
            </a:r>
            <a:r>
              <a:rPr lang="fr-FR" sz="2100" kern="1200" dirty="0"/>
              <a:t> et commercialiser ces solutions.</a:t>
            </a:r>
          </a:p>
        </p:txBody>
      </p:sp>
      <p:sp>
        <p:nvSpPr>
          <p:cNvPr id="17" name="Forme libre : forme 16">
            <a:extLst>
              <a:ext uri="{FF2B5EF4-FFF2-40B4-BE49-F238E27FC236}">
                <a16:creationId xmlns:a16="http://schemas.microsoft.com/office/drawing/2014/main" id="{372291BB-66A1-4106-A72E-440186519DE1}"/>
              </a:ext>
            </a:extLst>
          </p:cNvPr>
          <p:cNvSpPr/>
          <p:nvPr/>
        </p:nvSpPr>
        <p:spPr>
          <a:xfrm rot="3690320">
            <a:off x="4668455" y="2048078"/>
            <a:ext cx="3312368" cy="3312368"/>
          </a:xfrm>
          <a:custGeom>
            <a:avLst/>
            <a:gdLst>
              <a:gd name="connsiteX0" fmla="*/ 2478469 w 3312368"/>
              <a:gd name="connsiteY0" fmla="*/ 838939 h 3312368"/>
              <a:gd name="connsiteX1" fmla="*/ 2967156 w 3312368"/>
              <a:gd name="connsiteY1" fmla="*/ 691658 h 3312368"/>
              <a:gd name="connsiteX2" fmla="*/ 3146974 w 3312368"/>
              <a:gd name="connsiteY2" fmla="*/ 1003112 h 3312368"/>
              <a:gd name="connsiteX3" fmla="*/ 2775082 w 3312368"/>
              <a:gd name="connsiteY3" fmla="*/ 1352687 h 3312368"/>
              <a:gd name="connsiteX4" fmla="*/ 2775082 w 3312368"/>
              <a:gd name="connsiteY4" fmla="*/ 1959682 h 3312368"/>
              <a:gd name="connsiteX5" fmla="*/ 3146974 w 3312368"/>
              <a:gd name="connsiteY5" fmla="*/ 2309256 h 3312368"/>
              <a:gd name="connsiteX6" fmla="*/ 2967156 w 3312368"/>
              <a:gd name="connsiteY6" fmla="*/ 2620710 h 3312368"/>
              <a:gd name="connsiteX7" fmla="*/ 2478469 w 3312368"/>
              <a:gd name="connsiteY7" fmla="*/ 2473429 h 3312368"/>
              <a:gd name="connsiteX8" fmla="*/ 1952796 w 3312368"/>
              <a:gd name="connsiteY8" fmla="*/ 2776926 h 3312368"/>
              <a:gd name="connsiteX9" fmla="*/ 1836002 w 3312368"/>
              <a:gd name="connsiteY9" fmla="*/ 3273782 h 3312368"/>
              <a:gd name="connsiteX10" fmla="*/ 1476366 w 3312368"/>
              <a:gd name="connsiteY10" fmla="*/ 3273782 h 3312368"/>
              <a:gd name="connsiteX11" fmla="*/ 1359571 w 3312368"/>
              <a:gd name="connsiteY11" fmla="*/ 2776927 h 3312368"/>
              <a:gd name="connsiteX12" fmla="*/ 833898 w 3312368"/>
              <a:gd name="connsiteY12" fmla="*/ 2473430 h 3312368"/>
              <a:gd name="connsiteX13" fmla="*/ 345212 w 3312368"/>
              <a:gd name="connsiteY13" fmla="*/ 2620710 h 3312368"/>
              <a:gd name="connsiteX14" fmla="*/ 165394 w 3312368"/>
              <a:gd name="connsiteY14" fmla="*/ 2309256 h 3312368"/>
              <a:gd name="connsiteX15" fmla="*/ 537286 w 3312368"/>
              <a:gd name="connsiteY15" fmla="*/ 1959681 h 3312368"/>
              <a:gd name="connsiteX16" fmla="*/ 537286 w 3312368"/>
              <a:gd name="connsiteY16" fmla="*/ 1352686 h 3312368"/>
              <a:gd name="connsiteX17" fmla="*/ 165394 w 3312368"/>
              <a:gd name="connsiteY17" fmla="*/ 1003112 h 3312368"/>
              <a:gd name="connsiteX18" fmla="*/ 345212 w 3312368"/>
              <a:gd name="connsiteY18" fmla="*/ 691658 h 3312368"/>
              <a:gd name="connsiteX19" fmla="*/ 833899 w 3312368"/>
              <a:gd name="connsiteY19" fmla="*/ 838939 h 3312368"/>
              <a:gd name="connsiteX20" fmla="*/ 1359572 w 3312368"/>
              <a:gd name="connsiteY20" fmla="*/ 535442 h 3312368"/>
              <a:gd name="connsiteX21" fmla="*/ 1476366 w 3312368"/>
              <a:gd name="connsiteY21" fmla="*/ 38586 h 3312368"/>
              <a:gd name="connsiteX22" fmla="*/ 1836002 w 3312368"/>
              <a:gd name="connsiteY22" fmla="*/ 38586 h 3312368"/>
              <a:gd name="connsiteX23" fmla="*/ 1952797 w 3312368"/>
              <a:gd name="connsiteY23" fmla="*/ 535441 h 3312368"/>
              <a:gd name="connsiteX24" fmla="*/ 2478470 w 3312368"/>
              <a:gd name="connsiteY24" fmla="*/ 838938 h 3312368"/>
              <a:gd name="connsiteX25" fmla="*/ 2478469 w 3312368"/>
              <a:gd name="connsiteY25" fmla="*/ 838939 h 3312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312368" h="3312368">
                <a:moveTo>
                  <a:pt x="2478469" y="838939"/>
                </a:moveTo>
                <a:lnTo>
                  <a:pt x="2967156" y="691658"/>
                </a:lnTo>
                <a:lnTo>
                  <a:pt x="3146974" y="1003112"/>
                </a:lnTo>
                <a:lnTo>
                  <a:pt x="2775082" y="1352687"/>
                </a:lnTo>
                <a:cubicBezTo>
                  <a:pt x="2828990" y="1551428"/>
                  <a:pt x="2828990" y="1760941"/>
                  <a:pt x="2775082" y="1959682"/>
                </a:cubicBezTo>
                <a:lnTo>
                  <a:pt x="3146974" y="2309256"/>
                </a:lnTo>
                <a:lnTo>
                  <a:pt x="2967156" y="2620710"/>
                </a:lnTo>
                <a:lnTo>
                  <a:pt x="2478469" y="2473429"/>
                </a:lnTo>
                <a:cubicBezTo>
                  <a:pt x="2333308" y="2619485"/>
                  <a:pt x="2151865" y="2724242"/>
                  <a:pt x="1952796" y="2776926"/>
                </a:cubicBezTo>
                <a:lnTo>
                  <a:pt x="1836002" y="3273782"/>
                </a:lnTo>
                <a:lnTo>
                  <a:pt x="1476366" y="3273782"/>
                </a:lnTo>
                <a:lnTo>
                  <a:pt x="1359571" y="2776927"/>
                </a:lnTo>
                <a:cubicBezTo>
                  <a:pt x="1160502" y="2724242"/>
                  <a:pt x="979059" y="2619486"/>
                  <a:pt x="833898" y="2473430"/>
                </a:cubicBezTo>
                <a:lnTo>
                  <a:pt x="345212" y="2620710"/>
                </a:lnTo>
                <a:lnTo>
                  <a:pt x="165394" y="2309256"/>
                </a:lnTo>
                <a:lnTo>
                  <a:pt x="537286" y="1959681"/>
                </a:lnTo>
                <a:cubicBezTo>
                  <a:pt x="483378" y="1760940"/>
                  <a:pt x="483378" y="1551427"/>
                  <a:pt x="537286" y="1352686"/>
                </a:cubicBezTo>
                <a:lnTo>
                  <a:pt x="165394" y="1003112"/>
                </a:lnTo>
                <a:lnTo>
                  <a:pt x="345212" y="691658"/>
                </a:lnTo>
                <a:lnTo>
                  <a:pt x="833899" y="838939"/>
                </a:lnTo>
                <a:cubicBezTo>
                  <a:pt x="979060" y="692883"/>
                  <a:pt x="1160503" y="588126"/>
                  <a:pt x="1359572" y="535442"/>
                </a:cubicBezTo>
                <a:lnTo>
                  <a:pt x="1476366" y="38586"/>
                </a:lnTo>
                <a:lnTo>
                  <a:pt x="1836002" y="38586"/>
                </a:lnTo>
                <a:lnTo>
                  <a:pt x="1952797" y="535441"/>
                </a:lnTo>
                <a:cubicBezTo>
                  <a:pt x="2151866" y="588126"/>
                  <a:pt x="2333309" y="692882"/>
                  <a:pt x="2478470" y="838938"/>
                </a:cubicBezTo>
                <a:lnTo>
                  <a:pt x="2478469" y="838939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2130522"/>
              <a:satOff val="-14104"/>
              <a:lumOff val="-2451"/>
              <a:alphaOff val="0"/>
            </a:schemeClr>
          </a:fillRef>
          <a:effectRef idx="0">
            <a:schemeClr val="accent5">
              <a:hueOff val="2130522"/>
              <a:satOff val="-14104"/>
              <a:lumOff val="-2451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0569" tIns="865609" rIns="860569" bIns="865609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100" kern="1200" dirty="0"/>
              <a:t>Donner le gout d’apprendre </a:t>
            </a:r>
            <a:r>
              <a:rPr lang="fr-FR" sz="2100" kern="12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faire savoir a quoi servent les cours</a:t>
            </a:r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86F1C16D-C959-4E40-88E6-016A4611C81C}"/>
              </a:ext>
            </a:extLst>
          </p:cNvPr>
          <p:cNvSpPr/>
          <p:nvPr/>
        </p:nvSpPr>
        <p:spPr>
          <a:xfrm rot="17101542">
            <a:off x="6138052" y="-645706"/>
            <a:ext cx="3974842" cy="3974842"/>
          </a:xfrm>
          <a:custGeom>
            <a:avLst/>
            <a:gdLst>
              <a:gd name="connsiteX0" fmla="*/ 2428394 w 3245444"/>
              <a:gd name="connsiteY0" fmla="*/ 821988 h 3245444"/>
              <a:gd name="connsiteX1" fmla="*/ 2907206 w 3245444"/>
              <a:gd name="connsiteY1" fmla="*/ 677683 h 3245444"/>
              <a:gd name="connsiteX2" fmla="*/ 3083392 w 3245444"/>
              <a:gd name="connsiteY2" fmla="*/ 982845 h 3245444"/>
              <a:gd name="connsiteX3" fmla="*/ 2719013 w 3245444"/>
              <a:gd name="connsiteY3" fmla="*/ 1325357 h 3245444"/>
              <a:gd name="connsiteX4" fmla="*/ 2719013 w 3245444"/>
              <a:gd name="connsiteY4" fmla="*/ 1920088 h 3245444"/>
              <a:gd name="connsiteX5" fmla="*/ 3083392 w 3245444"/>
              <a:gd name="connsiteY5" fmla="*/ 2262599 h 3245444"/>
              <a:gd name="connsiteX6" fmla="*/ 2907206 w 3245444"/>
              <a:gd name="connsiteY6" fmla="*/ 2567761 h 3245444"/>
              <a:gd name="connsiteX7" fmla="*/ 2428394 w 3245444"/>
              <a:gd name="connsiteY7" fmla="*/ 2423456 h 3245444"/>
              <a:gd name="connsiteX8" fmla="*/ 1913342 w 3245444"/>
              <a:gd name="connsiteY8" fmla="*/ 2720821 h 3245444"/>
              <a:gd name="connsiteX9" fmla="*/ 1798907 w 3245444"/>
              <a:gd name="connsiteY9" fmla="*/ 3207638 h 3245444"/>
              <a:gd name="connsiteX10" fmla="*/ 1446537 w 3245444"/>
              <a:gd name="connsiteY10" fmla="*/ 3207638 h 3245444"/>
              <a:gd name="connsiteX11" fmla="*/ 1332102 w 3245444"/>
              <a:gd name="connsiteY11" fmla="*/ 2720821 h 3245444"/>
              <a:gd name="connsiteX12" fmla="*/ 817050 w 3245444"/>
              <a:gd name="connsiteY12" fmla="*/ 2423456 h 3245444"/>
              <a:gd name="connsiteX13" fmla="*/ 338238 w 3245444"/>
              <a:gd name="connsiteY13" fmla="*/ 2567761 h 3245444"/>
              <a:gd name="connsiteX14" fmla="*/ 162052 w 3245444"/>
              <a:gd name="connsiteY14" fmla="*/ 2262599 h 3245444"/>
              <a:gd name="connsiteX15" fmla="*/ 526431 w 3245444"/>
              <a:gd name="connsiteY15" fmla="*/ 1920087 h 3245444"/>
              <a:gd name="connsiteX16" fmla="*/ 526431 w 3245444"/>
              <a:gd name="connsiteY16" fmla="*/ 1325356 h 3245444"/>
              <a:gd name="connsiteX17" fmla="*/ 162052 w 3245444"/>
              <a:gd name="connsiteY17" fmla="*/ 982845 h 3245444"/>
              <a:gd name="connsiteX18" fmla="*/ 338238 w 3245444"/>
              <a:gd name="connsiteY18" fmla="*/ 677683 h 3245444"/>
              <a:gd name="connsiteX19" fmla="*/ 817050 w 3245444"/>
              <a:gd name="connsiteY19" fmla="*/ 821988 h 3245444"/>
              <a:gd name="connsiteX20" fmla="*/ 1332102 w 3245444"/>
              <a:gd name="connsiteY20" fmla="*/ 524623 h 3245444"/>
              <a:gd name="connsiteX21" fmla="*/ 1446537 w 3245444"/>
              <a:gd name="connsiteY21" fmla="*/ 37806 h 3245444"/>
              <a:gd name="connsiteX22" fmla="*/ 1798907 w 3245444"/>
              <a:gd name="connsiteY22" fmla="*/ 37806 h 3245444"/>
              <a:gd name="connsiteX23" fmla="*/ 1913342 w 3245444"/>
              <a:gd name="connsiteY23" fmla="*/ 524623 h 3245444"/>
              <a:gd name="connsiteX24" fmla="*/ 2428394 w 3245444"/>
              <a:gd name="connsiteY24" fmla="*/ 821988 h 3245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245444" h="3245444">
                <a:moveTo>
                  <a:pt x="2088920" y="820945"/>
                </a:moveTo>
                <a:lnTo>
                  <a:pt x="2436052" y="605950"/>
                </a:lnTo>
                <a:lnTo>
                  <a:pt x="2639494" y="809391"/>
                </a:lnTo>
                <a:lnTo>
                  <a:pt x="2424499" y="1156524"/>
                </a:lnTo>
                <a:cubicBezTo>
                  <a:pt x="2507306" y="1298937"/>
                  <a:pt x="2550687" y="1460836"/>
                  <a:pt x="2550180" y="1625574"/>
                </a:cubicBezTo>
                <a:lnTo>
                  <a:pt x="2909938" y="1818701"/>
                </a:lnTo>
                <a:lnTo>
                  <a:pt x="2835472" y="2096607"/>
                </a:lnTo>
                <a:lnTo>
                  <a:pt x="2427350" y="2083982"/>
                </a:lnTo>
                <a:cubicBezTo>
                  <a:pt x="2345420" y="2226902"/>
                  <a:pt x="2226902" y="2345420"/>
                  <a:pt x="2083982" y="2427350"/>
                </a:cubicBezTo>
                <a:lnTo>
                  <a:pt x="2096607" y="2835473"/>
                </a:lnTo>
                <a:lnTo>
                  <a:pt x="1818701" y="2909938"/>
                </a:lnTo>
                <a:lnTo>
                  <a:pt x="1625573" y="2550180"/>
                </a:lnTo>
                <a:cubicBezTo>
                  <a:pt x="1460836" y="2550687"/>
                  <a:pt x="1298937" y="2507306"/>
                  <a:pt x="1156524" y="2424499"/>
                </a:cubicBezTo>
                <a:lnTo>
                  <a:pt x="809392" y="2639494"/>
                </a:lnTo>
                <a:lnTo>
                  <a:pt x="605950" y="2436053"/>
                </a:lnTo>
                <a:lnTo>
                  <a:pt x="820945" y="2088920"/>
                </a:lnTo>
                <a:cubicBezTo>
                  <a:pt x="738138" y="1946507"/>
                  <a:pt x="694757" y="1784608"/>
                  <a:pt x="695264" y="1619870"/>
                </a:cubicBezTo>
                <a:lnTo>
                  <a:pt x="335506" y="1426743"/>
                </a:lnTo>
                <a:lnTo>
                  <a:pt x="409972" y="1148837"/>
                </a:lnTo>
                <a:lnTo>
                  <a:pt x="818094" y="1161462"/>
                </a:lnTo>
                <a:cubicBezTo>
                  <a:pt x="900024" y="1018542"/>
                  <a:pt x="1018542" y="900024"/>
                  <a:pt x="1161462" y="818094"/>
                </a:cubicBezTo>
                <a:lnTo>
                  <a:pt x="1148837" y="409971"/>
                </a:lnTo>
                <a:lnTo>
                  <a:pt x="1426743" y="335506"/>
                </a:lnTo>
                <a:lnTo>
                  <a:pt x="1619871" y="695264"/>
                </a:lnTo>
                <a:cubicBezTo>
                  <a:pt x="1784608" y="694757"/>
                  <a:pt x="1946507" y="738138"/>
                  <a:pt x="2088920" y="820945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4261045"/>
              <a:satOff val="-28207"/>
              <a:lumOff val="-4902"/>
              <a:alphaOff val="0"/>
            </a:schemeClr>
          </a:fillRef>
          <a:effectRef idx="0">
            <a:schemeClr val="accent5">
              <a:hueOff val="4261045"/>
              <a:satOff val="-28207"/>
              <a:lumOff val="-490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03191" tIns="1103190" rIns="1103189" bIns="110319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100" kern="1200" dirty="0"/>
              <a:t>Apporter l’accès a un enseignement couteux au cœur des campagnes 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C16690B-B030-41B2-B71E-1688E162F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t"/>
          <a:lstStyle/>
          <a:p>
            <a:r>
              <a:rPr lang="fr-FR" dirty="0"/>
              <a:t>La brève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542886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CC8225-6C1F-4C5B-A0EF-B5231ED50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fr-FR" dirty="0"/>
              <a:t>La structure de l’association </a:t>
            </a: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A16F69E9-DCC4-4DAD-B164-6A2298D171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3519659"/>
              </p:ext>
            </p:extLst>
          </p:nvPr>
        </p:nvGraphicFramePr>
        <p:xfrm>
          <a:off x="2639616" y="1268760"/>
          <a:ext cx="8064896" cy="5328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0286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5D5DD4-2C7C-4EF8-A2ED-9901B240D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 D’action ( la </a:t>
            </a:r>
            <a:r>
              <a:rPr lang="fr-FR" sz="4000" b="1" dirty="0"/>
              <a:t>phase</a:t>
            </a:r>
            <a:r>
              <a:rPr lang="fr-FR" dirty="0"/>
              <a:t> UNE )</a:t>
            </a:r>
          </a:p>
        </p:txBody>
      </p:sp>
      <p:graphicFrame>
        <p:nvGraphicFramePr>
          <p:cNvPr id="5" name="Espace réservé du contenu 4">
            <a:extLst>
              <a:ext uri="{FF2B5EF4-FFF2-40B4-BE49-F238E27FC236}">
                <a16:creationId xmlns:a16="http://schemas.microsoft.com/office/drawing/2014/main" id="{D5AE34D8-6EAF-4265-AE6B-338B4621F1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0869606"/>
              </p:ext>
            </p:extLst>
          </p:nvPr>
        </p:nvGraphicFramePr>
        <p:xfrm>
          <a:off x="-456729" y="1908079"/>
          <a:ext cx="12025337" cy="5705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3275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36C7D2-04CE-48A5-85BF-B80B9918B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08" y="618518"/>
            <a:ext cx="9905998" cy="1478570"/>
          </a:xfrm>
        </p:spPr>
        <p:txBody>
          <a:bodyPr anchor="t"/>
          <a:lstStyle/>
          <a:p>
            <a:r>
              <a:rPr lang="fr-FR" dirty="0"/>
              <a:t>Plan D’action ( la </a:t>
            </a:r>
            <a:r>
              <a:rPr lang="fr-FR" sz="4000" b="1" dirty="0"/>
              <a:t>phase</a:t>
            </a:r>
            <a:r>
              <a:rPr lang="fr-FR" dirty="0"/>
              <a:t> UNE 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302829F-3E98-475B-A3B0-AF6DF2D353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5208" y="2097088"/>
            <a:ext cx="5462839" cy="442825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Etablir une stratégie pédagogique </a:t>
            </a:r>
            <a:r>
              <a:rPr lang="fr-FR" sz="2800" spc="600" dirty="0">
                <a:solidFill>
                  <a:srgbClr val="D6D04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MODERNE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fr-FR" sz="2800" spc="600" dirty="0">
                <a:solidFill>
                  <a:srgbClr val="84C3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LUDIQUE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et </a:t>
            </a:r>
            <a:r>
              <a:rPr lang="fr-FR" sz="2800" spc="600" dirty="0">
                <a:solidFill>
                  <a:srgbClr val="E7804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DYNAMIQUE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spc="300" dirty="0"/>
              <a:t>Le rôle du robot est d’être un objet physique palpable et animé ces caractéristiques doivent être utilisé pour maintenir l'attention de l’élève.</a:t>
            </a:r>
          </a:p>
        </p:txBody>
      </p:sp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B7D772AD-1034-448B-9A36-CAA803EBF1B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5822" r="4080"/>
          <a:stretch/>
        </p:blipFill>
        <p:spPr>
          <a:xfrm>
            <a:off x="6985975" y="2852936"/>
            <a:ext cx="3960440" cy="28484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33400" dir="9060000" kx="195000" ky="145000" algn="tl" rotWithShape="0">
              <a:srgbClr val="000000">
                <a:alpha val="32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645986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F1872E-0F3E-49EF-BF4F-B53C8B2BC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 D’action ( le lancement d’un projet 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686FE6-7B6C-48C2-92C3-D46B28FF1D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1" y="2249486"/>
            <a:ext cx="4594550" cy="3541714"/>
          </a:xfrm>
        </p:spPr>
        <p:txBody>
          <a:bodyPr>
            <a:normAutofit fontScale="92500" lnSpcReduction="10000"/>
          </a:bodyPr>
          <a:lstStyle/>
          <a:p>
            <a:r>
              <a:rPr lang="fr-FR" dirty="0">
                <a:solidFill>
                  <a:schemeClr val="tx1">
                    <a:lumMod val="65000"/>
                  </a:schemeClr>
                </a:solidFill>
              </a:rPr>
              <a:t>Le projet est voté </a:t>
            </a:r>
          </a:p>
          <a:p>
            <a:r>
              <a:rPr lang="fr-FR" dirty="0"/>
              <a:t>Le développement du jeux :</a:t>
            </a:r>
          </a:p>
          <a:p>
            <a:pPr lvl="1"/>
            <a:r>
              <a:rPr lang="fr-FR" dirty="0"/>
              <a:t>Modélisation des pièces </a:t>
            </a:r>
          </a:p>
          <a:p>
            <a:pPr lvl="1"/>
            <a:r>
              <a:rPr lang="fr-FR" dirty="0"/>
              <a:t>Choix des matériaux</a:t>
            </a:r>
          </a:p>
          <a:p>
            <a:pPr lvl="1"/>
            <a:r>
              <a:rPr lang="fr-FR" dirty="0"/>
              <a:t>Choix des logiciels gratuit </a:t>
            </a:r>
          </a:p>
          <a:p>
            <a:pPr lvl="1"/>
            <a:r>
              <a:rPr lang="fr-FR" dirty="0"/>
              <a:t>Développement du logiciel de control</a:t>
            </a:r>
          </a:p>
          <a:p>
            <a:pPr lvl="1"/>
            <a:r>
              <a:rPr lang="fr-FR" dirty="0"/>
              <a:t>Montage et test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A09467C-D96A-4482-8B69-38E384B61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1984" y="2249486"/>
            <a:ext cx="5095427" cy="413184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sz="3000" dirty="0"/>
              <a:t>Comment et avec qui ?</a:t>
            </a:r>
          </a:p>
          <a:p>
            <a:pPr marL="0" indent="0" algn="just">
              <a:buNone/>
            </a:pPr>
            <a:r>
              <a:rPr lang="fr-FR" dirty="0"/>
              <a:t>Divers acteurs peuvent intervenir dans la conception d’un jeux éducatif, tout d’abord les bénévoles du </a:t>
            </a:r>
            <a:r>
              <a:rPr lang="fr-FR" sz="2800" i="1" spc="300" dirty="0">
                <a:solidFill>
                  <a:srgbClr val="D6D04A"/>
                </a:solidFill>
              </a:rPr>
              <a:t>CLUB DE ROBOTIQUE</a:t>
            </a:r>
            <a:r>
              <a:rPr lang="fr-FR" sz="2800" i="1" dirty="0">
                <a:solidFill>
                  <a:srgbClr val="D6D04A"/>
                </a:solidFill>
              </a:rPr>
              <a:t> </a:t>
            </a:r>
            <a:r>
              <a:rPr lang="fr-FR" dirty="0"/>
              <a:t>ou</a:t>
            </a:r>
            <a:r>
              <a:rPr lang="fr-FR" i="1" dirty="0"/>
              <a:t> </a:t>
            </a:r>
            <a:r>
              <a:rPr lang="fr-FR" dirty="0"/>
              <a:t>du </a:t>
            </a:r>
            <a:r>
              <a:rPr lang="fr-FR" sz="2800" spc="300" dirty="0">
                <a:solidFill>
                  <a:srgbClr val="84C350"/>
                </a:solidFill>
              </a:rPr>
              <a:t>FABLAB</a:t>
            </a:r>
            <a:r>
              <a:rPr lang="fr-FR" sz="2800" dirty="0">
                <a:solidFill>
                  <a:srgbClr val="84C350"/>
                </a:solidFill>
              </a:rPr>
              <a:t>,</a:t>
            </a:r>
            <a:r>
              <a:rPr lang="fr-FR" sz="2800" dirty="0"/>
              <a:t> </a:t>
            </a:r>
            <a:r>
              <a:rPr lang="fr-FR" dirty="0"/>
              <a:t>puis tout ceux qui souhaite aidé au développement de nouvelles pédagogies scolaires, et éventuellement lors de phases les plus techniques une entreprise extérieur d’informatique pourrait être un soutien.</a:t>
            </a:r>
          </a:p>
        </p:txBody>
      </p:sp>
    </p:spTree>
    <p:extLst>
      <p:ext uri="{BB962C8B-B14F-4D97-AF65-F5344CB8AC3E}">
        <p14:creationId xmlns:p14="http://schemas.microsoft.com/office/powerpoint/2010/main" val="3569555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8CAC00-7B77-4CC2-B787-02293AEB9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fr-FR" dirty="0"/>
              <a:t>Plan D’action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4729AB-2BE3-4FEA-8301-1FDC7D92F5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9779126" cy="3541714"/>
          </a:xfrm>
        </p:spPr>
        <p:txBody>
          <a:bodyPr/>
          <a:lstStyle/>
          <a:p>
            <a:r>
              <a:rPr lang="fr-FR" dirty="0">
                <a:solidFill>
                  <a:schemeClr val="tx1">
                    <a:lumMod val="65000"/>
                  </a:schemeClr>
                </a:solidFill>
              </a:rPr>
              <a:t>Le projet est voté </a:t>
            </a:r>
          </a:p>
          <a:p>
            <a:r>
              <a:rPr lang="fr-FR" dirty="0">
                <a:solidFill>
                  <a:schemeClr val="tx1">
                    <a:lumMod val="65000"/>
                  </a:schemeClr>
                </a:solidFill>
              </a:rPr>
              <a:t>Le développement du jeux :</a:t>
            </a:r>
          </a:p>
          <a:p>
            <a:r>
              <a:rPr lang="fr-FR" dirty="0"/>
              <a:t>Les robots partent à la rencontre des élèves. </a:t>
            </a:r>
          </a:p>
          <a:p>
            <a:r>
              <a:rPr lang="fr-FR" dirty="0"/>
              <a:t>Les robots a objectif </a:t>
            </a:r>
            <a:r>
              <a:rPr lang="fr-FR" dirty="0" err="1"/>
              <a:t>dys</a:t>
            </a:r>
            <a:r>
              <a:rPr lang="fr-FR" dirty="0"/>
              <a:t> quant a eux serons reproduits et commercialisé. </a:t>
            </a:r>
          </a:p>
        </p:txBody>
      </p:sp>
    </p:spTree>
    <p:extLst>
      <p:ext uri="{BB962C8B-B14F-4D97-AF65-F5344CB8AC3E}">
        <p14:creationId xmlns:p14="http://schemas.microsoft.com/office/powerpoint/2010/main" val="852000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4441</TotalTime>
  <Words>616</Words>
  <Application>Microsoft Office PowerPoint</Application>
  <PresentationFormat>Grand écran</PresentationFormat>
  <Paragraphs>76</Paragraphs>
  <Slides>16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Arial</vt:lpstr>
      <vt:lpstr>Calibri Light</vt:lpstr>
      <vt:lpstr>Trebuchet MS</vt:lpstr>
      <vt:lpstr>Tw Cen MT</vt:lpstr>
      <vt:lpstr>Circuit</vt:lpstr>
      <vt:lpstr>Association des Ludo-Robots </vt:lpstr>
      <vt:lpstr>La brève présentation</vt:lpstr>
      <vt:lpstr>Présentation PowerPoint</vt:lpstr>
      <vt:lpstr>La brève présentation</vt:lpstr>
      <vt:lpstr>La structure de l’association </vt:lpstr>
      <vt:lpstr>Plan D’action ( la phase UNE )</vt:lpstr>
      <vt:lpstr>Plan D’action ( la phase UNE )</vt:lpstr>
      <vt:lpstr>Plan D’action ( le lancement d’un projet )</vt:lpstr>
      <vt:lpstr>Plan D’action</vt:lpstr>
      <vt:lpstr> </vt:lpstr>
      <vt:lpstr>Plan de développement</vt:lpstr>
      <vt:lpstr>Plan de développement </vt:lpstr>
      <vt:lpstr>Plan de développement </vt:lpstr>
      <vt:lpstr>Plan de développement </vt:lpstr>
      <vt:lpstr>Plan de développement 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Quentin Rames</dc:creator>
  <cp:lastModifiedBy>Quentin Rames</cp:lastModifiedBy>
  <cp:revision>54</cp:revision>
  <dcterms:created xsi:type="dcterms:W3CDTF">2018-06-29T17:56:18Z</dcterms:created>
  <dcterms:modified xsi:type="dcterms:W3CDTF">2018-07-06T20:58:50Z</dcterms:modified>
</cp:coreProperties>
</file>

<file path=docProps/thumbnail.jpeg>
</file>